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75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ohn 21:1-2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and the Miraculous Catch of Fis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fterward Jesus appeared again to his disciples, by the Sea of Galilee. It happened this wa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Simon Peter, Thomas (also known as Didymus), Nathanael from Cana in Galilee, the sons of Zebedee, and two other disciples were togeth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I’m going out to fish,” Simon Peter told them, and they said, “We’ll go with you.” So they went out and got into the boat, but that night they caught noth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Early in the morning, Jesus stood on the shore, but the disciples did not realize that it was Jesu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He called out to them, “Friends, haven’t you any fish?”“No,” they answere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He said, “Throw your net on the right side of the boat and you will find some.” When they did, they were unable to haul the net in because of the large number of fis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en the disciple whom Jesus loved said to Peter, “It is the Lord!” As soon as Simon Peter heard him say, “It is the Lord,” he wrapped his outer garment around him (for he had taken it off) and jumped into the wat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 other disciples followed in the boat, towing the net full of fish, for they were not far from shore, about a hundred yard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hen they landed, they saw a fire of burning coals there with fish on it, and some brea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Jesus said to them, “Bring some of the fish you have just caugh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So Simon Peter climbed back into the boat and dragged the net ashore. It was full of large fish, 153, but even with so many the net was not tor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Jesus said to them, “Come and have breakfast.” None of the disciples dared ask him, “Who are you?” They knew it was the Lor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Jesus came, took the bread and gave it to them, and did the same with the fis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This was now the third time Jesus appeared to his disciples after he was raised from the dead.Jesus Reinstates Pete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hen they had finished eating, Jesus said to Simon Peter, “Simon son of John, do you love me more than these?”“Yes, Lord,” he said, “you know that I love you.”Jesus said, “Feed my lamb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gain Jesus said, “Simon son of John, do you love me?”He answered, “Yes, Lord, you know that I love you.”Jesus said, “Take care of my sheep.”]]></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 third time he said to him, “Simon son of John, do you love me?”Peter was hurt because Jesus asked him the third time, “Do you love me?” He said, “Lord, you know all things; you know that I love you.”Jesus said, “Feed my sheep.]]></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Very truly I tell you, when you were younger you dressed yourself and went where you wanted; but when you are old you will stretch out your hands, and someone else will dress you and lead you where you do not want to g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Jesus said this to indicate the kind of death by which Peter would glorify God. Then he said to him, “Follow m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Peter turned and saw that the disciple whom Jesus loved was following them. (This was the one who had leaned back against Jesus at the supper and had said, “Lord, who is going to betray you?”)]]></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hen Peter saw him, he asked, “Lord, what about him?”]]></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Jesus answered, “If I want him to remain alive until I return, what is that to you? You must follow m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Because of this, the rumor spread among the believers that this disciple would not die. But Jesus did not say that he would not die; he only said, “If I want him to remain alive until I return, what is that to yo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This is the disciple who testifies to these things and who wrote them down. We know that his testimony is tru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Jesus did many other things as well. If every one of them were written down, I suppose that even the whole world would not have room for the books that would be writte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2026-09-11T21:14:50Z</dcterms:created>
  <dcterms:modified xsi:type="dcterms:W3CDTF">2026-09-11T21:14:50Z</dcterms:modified>
  <dc:title>Bible.com.au: John 21:1-25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