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15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21: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did many other things as well. If every one of them were written down, I suppose that even the whole world would not have room for the books that would be writt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2026-06-15T09:21:14Z</dcterms:created>
  <dcterms:modified xsi:type="dcterms:W3CDTF">2026-06-15T09:21:14Z</dcterms:modified>
  <dc:title>Bible.com.au: John 21:25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