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the other disciple, who had reached the tomb first, also went inside. He saw and belie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till did not understand from Scripture that Jesus had to rise from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disciples went back to where they were staying.Jesus Appears to Mary Magdale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ary stood outside the tomb crying. As she wept, she bent over to look into the tom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w two angels in white, seated where Jesus’ body had been, one at the head and the other at the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sked her, “Woman, why are you crying?”“They have taken my Lord away,” she said, “and I don’t know where they have pu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is, she turned around and saw Jesus standing there, but she did not realize that it was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sked her, “Woman, why are you crying? Who is it you are looking for?”Thinking he was the gardener, she said, “Sir, if you have carried him away, tell me where you have put him, and I will ge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said to her, “Mary.”She turned toward him and cried out in Aramaic, “Rabboni!” (which means “Teac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d, “Do not hold on to me, for I have not yet ascended to the Father. Go instead to my brothers and tell them, ‘I am ascending to my Father and your Father, to my God and your Go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mpty Tom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ry Magdalene went to the disciples with the news: “I have seen the Lord!” And she told them that he had said these things to her.Jesus Appears to His Discip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evening of that first day of the week, when the disciples were together, with the doors locked for fear of the Jewish leaders, Jesus came and stood among them and said, “Peace b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he said this, he showed them his hands and side. The disciples were overjoyed when they saw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gain Jesus said, “Peace be with you! As the Father has sent me, I am sending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th that he breathed on them and said, “Receive the Holy Spir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forgive anyone’s sins, their sins are forgiven; if you do not forgive them, they are not forgiven.”Jesus Appears to Thoma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omas (also known as Didymus), one of the Twelve, was not with the disciples when Jesus c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 other disciples told him, “We have seen the Lord!”But he said to them, “Unless I see the nail marks in his hands and put my finger where the nails were, and put my hand into his side, I will not belie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week later his disciples were in the house again, and Thomas was with them. Though the doors were locked, Jesus came and stood among them and said, “Peace be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omas, “Put your finger here; see my hands. Reach out your hand and put it into my side. Stop doubting and belie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on the first day of the week, while it was still dark, Mary Magdalene went to the tomb and saw that the stone had been removed from the entr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mas said to him, “My Lord and my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told him, “Because you have seen me, you have believed; blessed are those who have not seen and yet have believed.”The Purpose of John’s Gosp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performed many other signs in the presence of his disciples, which are not recorded in this b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se are written that you may believe that Jesus is the Messiah, the Son of God, and that by believing you may have life in his na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he came running to Simon Peter and the other disciple, the one Jesus loved, and said, “They have taken the Lord out of the tomb, and we don’t know where they have pu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eter and the other disciple started for the tom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th were running, but the other disciple outran Peter and reached the tomb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ent over and looked in at the strips of linen lying there but did not go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imon Peter came along behind him and went straight into the tomb. He saw the strips of linen lying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well as the cloth that had been wrapped around Jesus’ head. The cloth was still lying in its place, separate from the linen.]]></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2026-07-24T05:57:37Z</dcterms:created>
  <dcterms:modified xsi:type="dcterms:W3CDTF">2026-07-24T05:57:37Z</dcterms:modified>
  <dc:title>Bible.com.au: John 20:1-31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