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82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0:24-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omas (also known as Didymus), one of the Twelve, was not with the disciples when Jesus c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 other disciples told him, “We have seen the Lord!”But he said to them, “Unless I see the nail marks in his hands and put my finger where the nails were, and put my hand into his side, I will not belie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week later his disciples were in the house again, and Thomas was with them. Though the doors were locked, Jesus came and stood among them and said, “Peace b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omas, “Put your finger here; see my hands. Reach out your hand and put it into my side. Stop doubting and belie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mas said to him, “My Lord and m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told him, “Because you have seen me, you have believed; blessed are those who have not seen and yet have believed.”The Purpose of John’s Gosp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2026-05-27T17:12:31Z</dcterms:created>
  <dcterms:modified xsi:type="dcterms:W3CDTF">2026-05-27T17:12:31Z</dcterms:modified>
  <dc:title>Bible.com.au: John 20:24-29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