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16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ry stood outside the tomb crying. As she wept, she bent over to look into the to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w two angels in white, seated where Jesus’ body had been, one at the head and the other at the 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sked her, “Woman, why are you crying?”“They have taken my Lord away,” she said, “and I don’t know where they have p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she turned around and saw Jesus standing there, but she did not realize that it was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her, “Woman, why are you crying? Who is it you are looking for?”Thinking he was the gardener, she said, “Sir, if you have carried him away, tell me where you have put him, and I will ge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2026-06-19T20:19:13Z</dcterms:created>
  <dcterms:modified xsi:type="dcterms:W3CDTF">2026-06-19T20:19:13Z</dcterms:modified>
  <dc:title>Bible.com.au: John 20:11-15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