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677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Changes Water Into Wi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third day a wedding took place at Cana in Galilee. Jesus’ mother was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esus and his disciples had also been invited to the wedd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wine was gone, Jesus’ mother said to him, “They have no more wi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oman, why do you involve me?” Jesus replied. “My hour has not yet co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is mother said to the servants, “Do whatever he tells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earby stood six stone water jars, the kind used by the Jews for ceremonial washing, each holding from twenty to thirty gall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said to the servants, “Fill the jars with water”; so they filled them to the br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he told them, “Now draw some out and take it to the master of the banquet.”They did s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master of the banquet tasted the water that had been turned into wine. He did not realize where it had come from, though the servants who had drawn the water knew. Then he called the bridegroom asi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id, “Everyone brings out the choice wine first and then the cheaper wine after the guests have had too much to drink; but you have saved the best till no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at Jesus did here in Cana of Galilee was the first of the signs through which he revealed his glory; and his disciples believed in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this he went down to Capernaum with his mother and brothers and his disciples. There they stayed for a few days.Jesus Clears the Temple Cour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it was almost time for the Jewish Passover, Jesus went up to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temple courts he found people selling cattle, sheep and doves, and others sitting at tables exchanging mone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he made a whip out of cords, and drove all from the temple courts, both sheep and cattle; he scattered the coins of the money changers and overturned their tab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those who sold doves he said, “Get these out of here! Stop turning my Father’s house into a marke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is disciples remembered that it is written: “Zeal for your house will consume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Jews then responded to him, “What sign can you show us to prove your authority to do all thi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sus answered them, “Destroy this temple, and I will raise it again in three day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replied, “It has taken forty-six years to build this temple, and you are going to raise it in three day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temple he had spoken of was his bod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fter he was raised from the dead, his disciples recalled what he had said. Then they believed the scripture and the words that Jesus had spok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while he was in Jerusalem at the Passover Festival, many people saw the signs he was performing and believed in his na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Jesus would not entrust himself to them, for he knew all peop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did not need any testimony about mankind, for he knew what was in each per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2026-10-28T01:38:11Z</dcterms:created>
  <dcterms:modified xsi:type="dcterms:W3CDTF">2026-10-28T01:38:11Z</dcterms:modified>
  <dc:title>Bible.com.au: John 2:1-25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