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126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told them, “Now draw some out and take it to the master of the banquet.”They did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ster of the banquet tasted the water that had been turned into wine. He did not realize where it had come from, though the servants who had drawn the water knew. Then he called the bridegroom a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Everyone brings out the choice wine first and then the cheaper wine after the guests have had too much to drink; but you have saved the best till 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Jesus did here in Cana of Galilee was the first of the signs through which he revealed his glory; and his disciples believed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he went down to Capernaum with his mother and brothers and his disciples. There they stayed for a few days.Jesus Clears the Temple Cou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t was almost time for the Jewish Passover, Jesus went up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temple courts he found people selling cattle, sheep and doves, and others sitting at tables exchanging m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made a whip out of cords, and drove all from the temple courts, both sheep and cattle; he scattered the coins of the money changers and overturned their tab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those who sold doves he said, “Get these out of here! Stop turning my Father’s house into a mark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disciples remembered that it is written: “Zeal for your house will consum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hanges Water Into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s then responded to him, “What sign can you show us to prove your authority to do all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answered them, “Destroy this temple, and I will raise it again in thre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replied, “It has taken forty-six years to build this temple, and you are going to raise it in three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temple he had spoken of was his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he was raised from the dead, his disciples recalled what he had said. Then they believed the scripture and the words that Jesus had spo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ile he was in Jerusalem at the Passover Festival, many people saw the signs he was performing and believed in his na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esus would not entrust himself to them, for he knew all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did not need any testimony about mankind, for he knew what was in each per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d day a wedding took place at Cana in Galilee. Jesus’ mother was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sus and his disciples had also been invited to the wedd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wine was gone, Jesus’ mother said to him, “They have no more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oman, why do you involve me?” Jesus replied. “My hour has not yet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mother said to the servants, “Do whatever he tell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arby stood six stone water jars, the kind used by the Jews for ceremonial washing, each holding from twenty to thirty gall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 to the servants, “Fill the jars with water”; so they filled them to the brim.]]></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2026-06-25T14:07:00Z</dcterms:created>
  <dcterms:modified xsi:type="dcterms:W3CDTF">2026-06-25T14:07:00Z</dcterms:modified>
  <dc:title>Bible.com.au: John 2:1-25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