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3085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19: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Pilate heard this, he was even more afrai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went back inside the palace. “Where do you come from?” he asked Jesus, but Jesus gave him no answ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o you refuse to speak to me?” Pilate said. “Don’t you realize I have power either to free you or to crucify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esus answered, “You would have no power over me if it were not given to you from above. Therefore the one who handed me over to you is guilty of a greater s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rom then on, Pilate tried to set Jesus free, but the Jewish leaders kept shouting, “If you let this man go, you are no friend of Caesar. Anyone who claims to be a king opposes Caesa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Pilate heard this, he brought Jesus out and sat down on the judge’s seat at a place known as the Stone Pavement (which in Aramaic is Gabbath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t was the day of Preparation of the Passover; it was about noon.“Here is your king,” Pilate said to the Jew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they shouted, “Take him away! Take him away! Crucify him!”“Shall I crucify your king?” Pilate asked.“We have no king but Caesar,” the chief priests answer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inally Pilate handed him over to them to be crucified.The Crucifixion of JesusSo the soldiers took charge of Jesu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Carrying his own cross, he went out to the place of the Skull (which in Aramaic is called Golgoth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Sentenced to Be Crucifi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re they crucified him, and with him two others—one on each side and Jesus in the midd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ilate had a notice prepared and fastened to the cross. It read:jesus of nazareth, the king of the jew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any of the Jews read this sign, for the place where Jesus was crucified was near the city, and the sign was written in Aramaic, Latin and Gree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chief priests of the Jews protested to Pilate, “Do not write ‘The King of the Jews,’ but that this man claimed to be king of the Jew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ilate answered, “What I have written, I have writt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the soldiers crucified Jesus, they took his clothes, dividing them into four shares, one for each of them, with the undergarment remaining. This garment was seamless, woven in one piece from top to botto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Let’s not tear it,” they said to one another. “Let’s decide by lot who will get it.”This happened that the scripture might be fulfilled that said,“They divided my clothes among themand cast lots for my garment.”So this is what the soldiers di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ear the cross of Jesus stood his mother, his mother’s sister, Mary the wife of Clopas, and Mary Magdalen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Jesus saw his mother there, and the disciple whom he loved standing nearby, he said to her, “Woman, here is your s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o the disciple, “Here is your mother.” From that time on, this disciple took her into his home.The Death of Jesu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Pilate took Jesus and had him flogg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Later, knowing that everything had now been finished, and so that Scripture would be fulfilled, Jesus said, “I am thirst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 jar of wine vinegar was there, so they soaked a sponge in it, put the sponge on a stalk of the hyssop plant, and lifted it to Jesus’ lip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en he had received the drink, Jesus said, “It is finished.” With that, he bowed his head and gave up his spiri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Now it was the day of Preparation, and the next day was to be a special Sabbath. Because the Jewish leaders did not want the bodies left on the crosses during the Sabbath, they asked Pilate to have the legs broken and the bodies taken dow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soldiers therefore came and broke the legs of the first man who had been crucified with Jesus, and then those of the othe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when they came to Jesus and found that he was already dead, they did not break his leg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nstead, one of the soldiers pierced Jesus’ side with a spear, bringing a sudden flow of blood and wate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man who saw it has given testimony, and his testimony is true. He knows that he tells the truth, and he testifies so that you also may believ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se things happened so that the scripture would be fulfilled: “Not one of his bones will be broke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as another scripture says, “They will look on the one they have pierced.”The Burial of Jesu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soldiers twisted together a crown of thorns and put it on his head. They clothed him in a purple rob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Later, Joseph of Arimathea asked Pilate for the body of Jesus. Now Joseph was a disciple of Jesus, but secretly because he feared the Jewish leaders. With Pilate’s permission, he came and took the body away.]]></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He was accompanied by Nicodemus, the man who earlier had visited Jesus at night. Nicodemus brought a mixture of myrrh and aloes, about seventy-five pound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aking Jesus’ body, the two of them wrapped it, with the spices, in strips of linen. This was in accordance with Jewish burial custom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t the place where Jesus was crucified, there was a garden, and in the garden a new tomb, in which no one had ever been lai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ecause it was the Jewish day of Preparation and since the tomb was nearby, they laid Jesus ther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ent up to him again and again, saying, “Hail, king of the Jews!” And they slapped him in the fa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nce more Pilate came out and said to the Jews gathered there, “Look, I am bringing him out to you to let you know that I find no basis for a charge against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Jesus came out wearing the crown of thorns and the purple robe, Pilate said to them, “Here is the m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s soon as the chief priests and their officials saw him, they shouted, “Crucify! Crucify!”But Pilate answered, “You take him and crucify him. As for me, I find no basis for a charge against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Jewish leaders insisted, “We have a law, and according to that law he must die, because he claimed to be the Son of God.”]]></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2026-06-12T19:25:02Z</dcterms:created>
  <dcterms:modified xsi:type="dcterms:W3CDTF">2026-06-12T19:25:02Z</dcterms:modified>
  <dc:title>Bible.com.au: John 19:1-42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