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told you that I am he. If you are looking for me, then let these men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happened so that the words he had spoken would be fulfilled: “I have not lost one of those you gav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imon Peter, who had a sword, drew it and struck the high priest’s servant, cutting off his right ear. (The servant’s name was Malch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commanded Peter, “Put your sword away! Shall I not drink the cup the Father has given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etachment of soldiers with its commander and the Jewish officials arrested Jesus. They bou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rought him first to Annas, who was the father-in-law of Caiaphas, the high priest that y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iaphas was the one who had advised the Jewish leaders that it would be good if one man died for the people.Peter’s First Deni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and another disciple were following Jesus. Because this disciple was known to the high priest, he went with Jesus into the high priest’s courty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had to wait outside at the door. The other disciple, who was known to the high priest, came back, spoke to the servant girl on duty there and brought Peter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n’t one of this man’s disciples too, are you?” she asked Peter.He replied, “I a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rres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cold, and the servants and officials stood around a fire they had made to keep warm. Peter also was standing with them, warming himself.The High Priest Questions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anwhile, the high priest questioned Jesus about his disciples and his teac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spoken openly to the world,” Jesus replied. “I always taught in synagogues or at the temple, where all the Jews come together. I said nothing in secr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question me? Ask those who heard me. Surely they know what I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said this, one of the officials nearby slapped him in the face. “Is this the way you answer the high priest?” he dema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I said something wrong,” Jesus replied, “testify as to what is wrong. But if I spoke the truth, why did you strik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nnas sent him bound to Caiaphas the high priest.Peter’s Second and Third Denia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eanwhile, Simon Peter was still standing there warming himself. So they asked him, “You aren’t one of his disciples too, are you?”He denied it, saying, “I a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high priest’s servants, a relative of the man whose ear Peter had cut off, challenged him, “Didn’t I see you with him in the gard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gain Peter denied it, and at that moment a rooster began to crow.Jesus Before Pil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had finished praying, Jesus left with his disciples and crossed the Kidron Valley. On the other side there was a garden, and he and his disciples went int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Jewish leaders took Jesus from Caiaphas to the palace of the Roman governor. By now it was early morning, and to avoid ceremonial uncleanness they did not enter the palace, because they wanted to be able to eat the Passo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Pilate came out to them and asked, “What charges are you bringing against this 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he were not a criminal,” they replied, “we would not have handed him over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said, “Take him yourselves and judge him by your own law.”“But we have no right to execute anyone,” they obj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took place to fulfill what Jesus had said about the kind of death he was going to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then went back inside the palace, summoned Jesus and asked him, “Are you the king of the Jew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that your own idea,” Jesus asked, “or did others talk to you about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m I a Jew?” Pilate replied. “Your own people and chief priests handed you over to me. What is it you hav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said, “My kingdom is not of this world. If it were, my servants would fight to prevent my arrest by the Jewish leaders. But now my kingdom is from another pl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a king, then!” said Pilate.Jesus answered, “You say that I am a king. In fact, the reason I was born and came into the world is to testify to the truth. Everyone on the side of truth listens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udas, who betrayed him, knew the place, because Jesus had often met there with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is truth?” retorted Pilate. With this he went out again to the Jews gathered there and said, “I find no basis for a charge against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t is your custom for me to release to you one prisoner at the time of the Passover. Do you want me to release ‘the king of the Je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outed back, “No, not him! Give us Barabbas!” Now Barabbas had taken part in an up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udas came to the garden, guiding a detachment of soldiers and some officials from the chief priests and the Pharisees. They were carrying torches, lanterns and weap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knowing all that was going to happen to him, went out and asked them, “Who is it you w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of Nazareth,” they replied.“I am he,” Jesus said. (And Judas the traitor was standing there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esus said, “I am he,” they drew back and fell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asked them, “Who is it you want?”“Jesus of Nazareth,” they sai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2026-06-22T01:41:18Z</dcterms:created>
  <dcterms:modified xsi:type="dcterms:W3CDTF">2026-06-22T01:41:18Z</dcterms:modified>
  <dc:title>Bible.com.au: John 18:1-40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