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24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8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d finished praying, Jesus left with his disciples and crossed the Kidron Valley. On the other side there was a garden, and he and his disciples went into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udas, who betrayed him, knew the place, because Jesus had often met there with his discipl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udas came to the garden, guiding a detachment of soldiers and some officials from the chief priests and the Pharisees. They were carrying torches, lanterns and weap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, knowing all that was going to happen to him, went out and asked them, “Who is it you want?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esus of Nazareth,” they replied.“I am he,” Jesus said. (And Judas the traitor was standing there with them.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said, “I am he,” they drew back and fell to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2026-06-09T14:43:45Z</dcterms:created>
  <dcterms:modified xsi:type="dcterms:W3CDTF">2026-06-09T14:43:45Z</dcterms:modified>
  <dc:title>Bible.com.au: John 18:1-6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