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8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I gave them the words you gave me and they accepted them. They knew with certainty that I came from you, and they believed that you sent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pray for them. I am not praying for the world, but for those you have given me, for they are you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I have is yours, and all you have is mine. And glory has come to me through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ill remain in the world no longer, but they are still in the world, and I am coming to you. Holy Father, protect them by the power of your name, the name you gave me, so that they may be one as we are 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ile I was with them, I protected them and kept them safe by that name you gave me. None has been lost except the one doomed to destruction so that Scripture would be fulfill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coming to you now, but I say these things while I am still in the world, so that they may have the full measure of my joy within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ave given them your word and the world has hated them, for they are not of the world any more than I am of the wor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y prayer is not that you take them out of the world but that you protect them from the evil o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are not of the world, even as I am not of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anctify them by the truth; your word is tru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Prays to Be Glorifi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you sent me into the world, I have sent them into the worl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m I sanctify myself, that they too may be truly sanctified.Jesus Prays for All Believ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y prayer is not for them alone. I pray also for those who will believe in me through their messag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at all of them may be one, Father, just as you are in me and I am in you. May they also be in us so that the world may believe that you have sent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have given them the glory that you gave me, that they may be one as we are o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in them and you in me—so that they may be brought to complete unity. Then the world will know that you sent me and have loved them even as you have loved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ather, I want those you have given me to be with me where I am, and to see my glory, the glory you have given me because you loved me before the creation of the wor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Righteous Father, though the world does not know you, I know you, and they know that you have sent 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have made you known to them, and will continue to make you known in order that the love you have for me may be in them and that I myself may be in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Jesus said this, he looked toward heaven and prayed:“Father, the hour has come. Glorify your Son, that your Son may glorify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you granted him authority over all people that he might give eternal life to all those you have given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is is eternal life: that they know you, the only true God, and Jesus Christ, whom you have s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have brought you glory on earth by finishing the work you gave me to d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ow, Father, glorify me in your presence with the glory I had with you before the world began.Jesus Prays for His Discipl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have revealed you to those whom you gave me out of the world. They were yours; you gave them to me and they have obeyed your w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y know that everything you have given me comes from you.]]></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2026-08-01T10:19:48Z</dcterms:created>
  <dcterms:modified xsi:type="dcterms:W3CDTF">2026-08-01T10:19:48Z</dcterms:modified>
  <dc:title>Bible.com.au: John 17:1-26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