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7: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coming to you now, but I say these things while I am still in the world, so that they may have the full measure of my joy within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2026-06-15T10:31:40Z</dcterms:created>
  <dcterms:modified xsi:type="dcterms:W3CDTF">2026-06-15T10:31:40Z</dcterms:modified>
  <dc:title>Bible.com.au: John 17:13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