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023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7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Jesus said this, he looked toward heaven and prayed:“Father, the hour has come. Glorify your Son, that your Son may glorify you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granted him authority over all people that he might give eternal life to all those you have given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is is eternal life: that they know you, the only true God, and Jesus Christ, whom you have se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rought you glory on earth by finishing the work you gave me to d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Father, glorify me in your presence with the glory I had with you before the world began.Jesus Prays for His Disciple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2026-10-11T02:35:21Z</dcterms:created>
  <dcterms:modified xsi:type="dcterms:W3CDTF">2026-10-11T02:35:21Z</dcterms:modified>
  <dc:title>Bible.com.au: John 17:1-5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