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767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is to my Father’s glory, that you bear much fruit, showing yourselves to be my discipl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the Father has loved me, so have I loved you. Now remain in my lo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you keep my commands, you will remain in my love, just as I have kept my Father’s commands and remain in his lo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have told you this so that my joy may be in you and that your joy may be complet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y command is this: Love each other as I have loved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reater love has no one than this: to lay down one’s life for one’s frien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are my friends if you do what I comm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no longer call you servants, because a servant does not know his master’s business. Instead, I have called you friends, for everything that I learned from my Father I have made known to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did not choose me, but I chose you and appointed you so that you might go and bear fruit—fruit that will last—and so that whatever you ask in my name the Father will give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is my command: Love each other.The World Hates the Discipl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Vine and the Branch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the world hates you, keep in mind that it hated me fir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you belonged to the world, it would love you as its own. As it is, you do not belong to the world, but I have chosen you out of the world. That is why the world hates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Remember what I told you: ‘A servant is not greater than his master.’ If they persecuted me, they will persecute you also. If they obeyed my teaching, they will obey yours als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will treat you this way because of my name, for they do not know the one who sent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I had not come and spoken to them, they would not be guilty of sin; but now they have no excuse for their s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ever hates me hates my Father as wel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f I had not done among them the works no one else did, they would not be guilty of sin. As it is, they have seen, and yet they have hated both me and my Fa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is is to fulfill what is written in their Law: ‘They hated me without reason.’The Work of the Holy Spir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 Advocate comes, whom I will send to you from the Father—the Spirit of truth who goes out from the Father—he will testify about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you also must testify, for you have been with me from the beginn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am the true vine, and my Father is the garden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cuts off every branch in me that bears no fruit, while every branch that does bear fruit he prunes so that it will be even more fruitf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are already clean because of the word I have spoken to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emain in me, as I also remain in you. No branch can bear fruit by itself; it must remain in the vine. Neither can you bear fruit unless you remain in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am the vine; you are the branches. If you remain in me and I in you, you will bear much fruit; apart from me you can do not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ou do not remain in me, you are like a branch that is thrown away and withers; such branches are picked up, thrown into the fire and burn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ou remain in me and my words remain in you, ask whatever you wish, and it will be done for you.]]></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2026-08-06T23:54:09Z</dcterms:created>
  <dcterms:modified xsi:type="dcterms:W3CDTF">2026-08-06T23:54:09Z</dcterms:modified>
  <dc:title>Bible.com.au: John 15:1-27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