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o my Father’s glory, that you bear much fruit, showing yourselves to be my dis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Father has loved me, so have I loved you. Now remain in my l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keep my commands, you will remain in my love, just as I have kept my Father’s commands and remain in his l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is so that my joy may be in you and that y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command is this: Love each other as I have lov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ater love has no one than this: to lay down one’s life for one’s frie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my friends if you do what I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no longer call you servants, because a servant does not know his master’s business. Instead, I have called you friends, for everything that I learned from my Father I have made known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but I chose you and appointed you so that you might go and bear fruit—fruit that will last—and so that whatever you ask in my name the Father will giv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my command: Love each other.The World Hates the Discip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ne and the Branc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world hates you, keep in mind that it hated m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belonged to the world, it would love you as its own. As it is, you do not belong to the world, but I have chosen you out of the world. That is why the world hate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what I told you: ‘A servant is not greater than his master.’ If they persecuted me, they will persecute you also. If they obeyed my teaching, they will obey yours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treat you this way because of my name, for they do no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 had not come and spoken to them, they would not be guilty of sin; but now they have no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ever hates me hates my Father as we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I had not done among them the works no one else did, they would not be guilty of sin. As it is, they have seen, and yet they have hated both me and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is is to fulfill what is written in their Law: ‘They hated me without reason.’The Work of the Holy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Advocate comes, whom I will send to you from the Father—the Spirit of truth who goes out from the Father—he will testify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 also must testify, for you have been with me from the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true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uts off every branch in me that bears no fruit, while every branch that does bear fruit he prunes so that it will be even more fruit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already clean because of the word I have spoke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ain in me, as I also remain in you. No branch can bear fruit by itself; it must remain in the vine. Neither can you bear fruit unless you remain i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you are the branches. If you remain in me and I in you, you will bear much fruit; apart from me you can d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do not remain in me, you are like a branch that is thrown away and withers; such branches are picked up, thrown into the fire and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main in me and my words remain in you, ask whatever you wish, and it will be done for you.]]></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2026-06-09T23:59:49Z</dcterms:created>
  <dcterms:modified xsi:type="dcterms:W3CDTF">2026-06-09T23:59:49Z</dcterms:modified>
  <dc:title>Bible.com.au: John 15:1-27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