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004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mand is this: Love each other as I have loved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2026-05-28T17:09:10Z</dcterms:created>
  <dcterms:modified xsi:type="dcterms:W3CDTF">2026-05-28T17:09:10Z</dcterms:modified>
  <dc:title>Bible.com.au: John 15:12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