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Lord, show us the Father and that will be enough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Don’t you know me, Philip, even after I have been among you such a long time? Anyone who has seen me has seen the Father. How can you say, ‘Show us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in the Father, and that the Father is in me? The words I say to you I do not speak on my own authority. Rather, it is the Father, living in me, who is doing his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ieve me when I say that I am in the Father and the Father is in me; or at least believe on the evidence of the works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Very truly I tell you, whoever believes in me will do the works I have been doing, and they will do even greater things than these, because I am going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o whatever you ask in my name, so that the Father may be glorified in the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y ask me for anything in my name, and I will do it.Jesus Promises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love me, keep my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ask the Father, and he will give you another advocate to help you and be with you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of truth. The world cannot accept him, because it neither sees him nor knows him. But you know him, for he lives with you and will be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forts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leave you as orphans; I will come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long, the world will not see me anymore, but you will see me. Because I live, you also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you will realize that I am in my Father, and you are in me, and I am 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has my commands and keeps them is the one who loves me. The one who loves me will be loved by my Father, and I too will love them and show myself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udas (not Judas Iscariot) said, “But, Lord, why do you intend to show yourself to us and not to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Anyone who loves me will obey my teaching. My Father will love them, and we will come to them and make our home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does not love me will not obey my teaching. These words you hear are not my own; they belong to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is I have spoken while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Advocate, the Holy Spirit, whom the Father will send in my name, will teach you all things and will remind you of everything I have said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ace I leave with you; my peace I give you. I do not give to you as the world gives. Do not let your hearts be troubled and do no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let your hearts be troubled. You believe in God; believe also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eard me say, ‘I am going away and I am coming back to you.’ If you loved me, you would be glad that I am going to the Father, for the Father is greater than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told you now before it happens, so that when it does happen you will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not say much more to you, for the prince of this world is coming. He has no hold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comes so that the world may learn that I love the Father and do exactly what my Father has commanded me.“Come now; let us le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Father’s house has many rooms; if that were not so, would I have told you that I am going there to prepare a place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go and prepare a place for you, I will come back and take you to be with me that you also may be where I 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the place where I am going.”Jesus the Way to the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to him, “Lord, we don’t know where you are going, so how can we know th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I am the way and the truth and the life. No one comes to the Father except throug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ally know me, you will know my Father as well. From now on, you do know him and have seen him.”]]></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2026-07-22T11:24:17Z</dcterms:created>
  <dcterms:modified xsi:type="dcterms:W3CDTF">2026-07-22T11:24:17Z</dcterms:modified>
  <dc:title>Bible.com.au: John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