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: “Don’t you know me, Philip, even after I have been among you such a long time? Anyone who has seen me has seen the Father. How can you say, ‘Show us the Father’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believe that I am in the Father, and that the Father is in me? The words I say to you I do not speak on my own authority. Rather, it is the Father, living in me, who is doing his wor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 me when I say that I am in the Father and the Father is in me; or at least believe on the evidence of the works themsel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let your hearts be troubled. You believe in God; believe also in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’s house has many rooms; if that were not so, would I have told you that I am going there to prepare a place for you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go and prepare a place for you, I will come back and take you to be with me that you also may be where I a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e way to the place where I am going.”Jesus the Way to the Father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mas said to him, “Lord, we don’t know where you are going, so how can we know the way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I am the way and the truth and the life. No one comes to the Father except through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know me, you will know my Father as well. From now on, you do know him and have seen him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said, “Lord, show us the Father and that will be enough for u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2026-06-09T14:43:43Z</dcterms:created>
  <dcterms:modified xsi:type="dcterms:W3CDTF">2026-06-09T14:43:43Z</dcterms:modified>
  <dc:title>Bible.com.au: John 14:1-11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