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said Peter, “you shall never wash my feet.”Jesus answered, “Unless I wash you, you have no part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ord,” Simon Peter replied, “not just my feet but my hands and my head as we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Those who have had a bath need only to wash their feet; their whole body is clean. And you are clean, though not every on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was going to betray him, and that was why he said not every one was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had finished washing their feet, he put on his clothes and returned to his place. “Do you understand what I have done for you?” he as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Teacher’ and ‘Lord,’ and rightly so, for that is what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at I, your Lord and Teacher, have washed your feet, you also should wash one another’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you an example that you should do as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y truly I tell you, no servant is greater than his master, nor is a messenger greater than the one who sen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at you know these things, you will be blessed if you do them.Jesus Predicts His Betray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His Disciples’ F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not referring to all of you; I know those I have chosen. But this is to fulfill this passage of Scripture: ‘He who shared my bread has turned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elling you now before it happens, so that when it does happen you will believe that I am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y truly I tell you, whoever accepts anyone I send accepts me; and whoever accepts me accepts the one who sen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e had said this, Jesus was troubled in spirit and testified, “Very truly I tell you, one of you is going to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disciples stared at one another, at a loss to know which of them he me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of them, the disciple whom Jesus loved, was reclining next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motioned to this disciple and said, “Ask him which one he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aning back against Jesus, he asked him, “Lord, who is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t is the one to whom I will give this piece of bread when I have dipped it in the dish.” Then, dipping the piece of bread, he gave it to Judas, the son of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oon as Judas took the bread, Satan entered into him.So Jesus told him, “What you are about to do, do quick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just before the Passover Festival. Jesus knew that the hour had come for him to leave this world and go to the Father. Having loved his own who were in the world, he loved them to the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no one at the meal understood why Jesus said thi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Judas had charge of the money, some thought Jesus was telling him to buy what was needed for the festival, or to give something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Judas had taken the bread, he went out. And it was night.Jesus Predicts Peter’s Deni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was gone, Jesus said, “Now the Son of Man is glorified and God is glorified i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is glorified in him, God will glorify the Son in himself, and will glorify him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children, I will be with you only a little longer. You will look for me, and just as I told the Jews, so I tell you now: Where I am going, you cannot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 I give you: Love one another. As I have loved you, so you must love one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everyone will know that you are my disciples, if you love one an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asked him, “Lord, where are you going?”Jesus replied, “Where I am going, you cannot follow now, but you will follow l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asked, “Lord, why can’t I follow you now? I will lay down my life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vening meal was in progress, and the devil had already prompted Judas, the son of Simon Iscariot, to betray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answered, “Will you really lay down your life for me? Very truly I tell you, before the rooster crows, you will disown me three tim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that the Father had put all things under his power, and that he had come from God and was returning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got up from the meal, took off his outer clothing, and wrapped a towel around his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d water into a basin and began to wash his disciples’ feet, drying them with the towel that was wrap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 Simon Peter, who said to him, “Lord, are you going to wash my fe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replied, “You do not realize now what I am doing, but later you will understan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2026-06-14T08:34:28Z</dcterms:created>
  <dcterms:modified xsi:type="dcterms:W3CDTF">2026-06-14T08:34:28Z</dcterms:modified>
  <dc:title>Bible.com.au: John 13:1-38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