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3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abbi,” they said, “a short while ago the Jews there tried to stone you, and yet you are going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nswered, “Are there not twelve hours of daylight? Anyone who walks in the daytime will not stumble, for they see by this world’s l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when a person walks at night that they stumble, for they have no l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he had said this, he went on to tell them, “Our friend Lazarus has fallen asleep; but I am going there to wake him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disciples replied, “Lord, if he sleeps, he will get bet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had been speaking of his death, but his disciples thought he meant natural sl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n he told them plainly, “Lazarus is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your sake I am glad I was not there, so that you may believe. But let us go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omas (also known as Didymus) said to the rest of the disciples, “Let us also go, that we may die with him.”Jesus Comforts the Sisters of Lazar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his arrival, Jesus found that Lazarus had already been in the tomb for four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Lazar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Bethany was less than two miles from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any Jews had come to Martha and Mary to comfort them in the loss of their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Martha heard that Jesus was coming, she went out to meet him, but Mary stayed at h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ord,” Martha said to Jesus, “if you had been here, my brother would not hav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know that even now God will give you whatever you as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her, “Your brother will rise ag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rtha answered, “I know he will rise again in the resurrection at the las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said to her, “I am the resurrection and the life. The one who believes in me will live, even though they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oever lives by believing in me will never die. Do you believe th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s, Lord,” she replied, “I believe that you are the Messiah, the Son of God, who is to come into the wor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named Lazarus was sick. He was from Bethany, the village of Mary and her sister Mart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she had said this, she went back and called her sister Mary aside. “The Teacher is here,” she said, “and is asking for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ary heard this, she got up quickly and went 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Jesus had not yet entered the village, but was still at the place where Martha had me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Jews who had been with Mary in the house, comforting her, noticed how quickly she got up and went out, they followed her, supposing she was going to the tomb to mourn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Mary reached the place where Jesus was and saw him, she fell at his feet and said, “Lord, if you had been here, my brother would not have d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esus saw her weeping, and the Jews who had come along with her also weeping, he was deeply moved in spirit and troub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have you laid him?” he asked.“Come and see, Lord,” they repl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p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Jews said, “See how he lov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some of them said, “Could not he who opened the eyes of the blind man have kept this man from dying?”Jesus Raises Lazarus From the D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ary, whose brother Lazarus now lay sick, was the same one who poured perfume on the Lord and wiped his feet with her hai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once more deeply moved, came to the tomb. It was a cave with a stone laid across the entra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ake away the stone,” he said.“But, Lord,” said Martha, the sister of the dead man, “by this time there is a bad odor, for he has been there four day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Jesus said, “Did I not tell you that if you believe, you will see the glory of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y took away the stone. Then Jesus looked up and said, “Father, I thank you that you have heard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knew that you always hear me, but I said this for the benefit of the people standing here, that they may believe that you sent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he had said this, Jesus called in a loud voice, “Lazarus, come ou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dead man came out, his hands and feet wrapped with strips of linen, and a cloth around his face.Jesus said to them, “Take off the grave clothes and let him go.”The Plot to Kill Jes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many of the Jews who had come to visit Mary, and had seen what Jesus did, believed in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some of them went to the Pharisees and told them what Jesus had don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the chief priests and the Pharisees called a meeting of the Sanhedrin.“What are we accomplishing?” they asked. “Here is this man performing many sig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sisters sent word to Jesus, “Lord, the one you love is sic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f we let him go on like this, everyone will believe in him, and then the Romans will come and take away both our temple and our nat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one of them, named Caiaphas, who was high priest that year, spoke up, “You know nothing at all!]]></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do not realize that it is better for you that one man die for the people than that the whole nation peris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did not say this on his own, but as high priest that year he prophesied that Jesus would die for the Jewish na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not only for that nation but also for the scattered children of God, to bring them together and make them on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from that day on they plotted to take his lif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refore Jesus no longer moved about publicly among the people of Judea. Instead he withdrew to a region near the wilderness, to a village called Ephraim, where he stayed with his discipl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it was almost time for the Jewish Passover, many went up from the country to Jerusalem for their ceremonial cleansing before the Passov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y kept looking for Jesus, and as they stood in the temple courts they asked one another, “What do you think? Isn’t he coming to the festival at al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the chief priests and the Pharisees had given orders that anyone who found out where Jesus was should report it so that they might arres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eard this, Jesus said, “This sickness will not end in death. No, it is for God’s glory so that God’s Son may be glorified through i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Jesus loved Martha and her sister and Lazar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hen he heard that Lazarus was sick, he stayed where he was two more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n he said to his disciples, “Let us go back to Jude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2026-07-24T07:44:55Z</dcterms:created>
  <dcterms:modified xsi:type="dcterms:W3CDTF">2026-07-24T07:44:55Z</dcterms:modified>
  <dc:title>Bible.com.au: John 11:1-57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