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0:22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nd the Father are one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his Jewish opponents picked up stones to stone hi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said to them, “I have shown you many good works from the Father. For which of these do you stone me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are not stoning you for any good work,” they replied, “but for blasphemy, because you, a mere man, claim to be God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“Is it not written in your Law, ‘I have said you are “gods” ’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alled them ‘gods,’ to whom the word of God came—and Scripture cannot be set aside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bout the one whom the Father set apart as his very own and sent into the world? Why then do you accuse me of blasphemy because I said, ‘I am God’s Son’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lieve me unless I do the works of my Fat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do them, even though you do not believe me, believe the works, that you may know and understand that the Father is in me, and I in the Father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y tried to seize him, but he escaped their gras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he Festival of Dedication at Jerusalem. It was wint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was in the temple courts walking in Solomon’s Colonna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who were there gathered around him, saying, “How long will you keep us in suspense? If you are the Messiah, tell us plainly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“I did tell you, but you do not believe. The works I do in my Father’s name testify about me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do not believe because you are not my sh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eep listen to my voice; I know them, and they follow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ive them eternal life, and they shall never perish; no one will snatch them out of my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, who has given them to me, is greater than all; no one can snatch them out of my Father’s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2026-06-09T14:43:35Z</dcterms:created>
  <dcterms:modified xsi:type="dcterms:W3CDTF">2026-06-09T14:43:35Z</dcterms:modified>
  <dc:title>Bible.com.au: John 10:22-39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