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imself was not the light; he came only as a witness to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rue light that gives light to everyone was coming into the wor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in the world, and though the world was made through him, the world did not recogniz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to that which was his own, but his own did not receiv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o all who did receive him, to those who believed in his name, he gave the right to become children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ildren born not of natural descent, nor of human decision or a husband’s will, but bor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 became flesh and made his dwelling among us. We have seen his glory, the glory of the one and only Son, who came from the Father, full of grace and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testified concerning him. He cried out, saying, “This is the one I spoke about when I said, ‘He who comes after me has surpassed me because he was before 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ut of his fullness we have all received grace in place of grace already g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w was given through Moses; grace and truth came through Jesus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d Became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one has ever seen God, but the one and only Son, who is himself God and is in closest relationship with the Father, has made him known.John the Baptist Denies Being the Mess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is was John’s testimony when the Jewish leaders in Jerusalem sent priests and Levites to ask him who he w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not fail to confess, but confessed freely, “I am not the Mess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asked him, “Then who are you? Are you Elijah?”He said, “I am not.”“Are you the Prophet?”He answered, “N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ey said, “Who are you? Give us an answer to take back to those who sent us. What do you say about yoursel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hn replied in the words of Isaiah the prophet, “I am the voice of one calling in the wilderness, ‘Make straight the way for the Lo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 Pharisees who had been s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questioned him, “Why then do you baptize if you are not the Messiah, nor Elijah, nor the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baptize with water,” John replied, “but among you stands one you do not kn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the one who comes after me, the straps of whose sandals I am not worthy to unt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Word, and the Word was with God, and the Word was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all happened at Bethany on the other side of the Jordan, where John was baptizing.John Testifies About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ext day John saw Jesus coming toward him and said, “Look, the Lamb of God, who takes away the sin of the wor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the one I meant when I said, ‘A man who comes after me has surpassed me because he was befor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myself did not know him, but the reason I came baptizing with water was that he might be revealed to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ohn gave this testimony: “I saw the Spirit come down from heaven as a dove and remain o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myself did not know him, but the one who sent me to baptize with water told me, ‘The man on whom you see the Spirit come down and remain is the one who will baptize with the Holy Spir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seen and I testify that this is God’s Chosen One.”John’s Disciples Follow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day John was there again with two of his discipl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Jesus passing by, he said, “Look, the Lamb of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two disciples heard him say this, they followed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with God in the begin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urning around, Jesus saw them following and asked, “What do you want?”They said, “Rabbi” (which means “Teacher”), “where are you stay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Come,” he replied, “and you will see.”So they went and saw where he was staying, and they spent that day with him. It was about four in the afterno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rew, Simon Peter’s brother, was one of the two who heard what John had said and who had followed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first thing Andrew did was to find his brother Simon and tell him, “We have found the Messiah” (that is, the Chri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brought him to Jesus.Jesus looked at him and said, “You are Simon son of John. You will be called Cephas” (which, when translated, is Peter).Jesus Calls Philip and Nathan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ext day Jesus decided to leave for Galilee. Finding Philip, he said to him, “Follow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hilip, like Andrew and Peter, was from the town of Bethsaid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found Nathanael and told him, “We have found the one Moses wrote about in the Law, and about whom the prophets also wrote—Jesus of Nazareth, the son of Josep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azareth! Can anything good come from there?” Nathanael asked.“Come and see,” said Philip.]]></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Jesus saw Nathanael approaching, he said of him, “Here truly is an Israelite in whom there is no dece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 him all things were made; without him nothing was made that has been mad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 do you know me?” Nathanael asked.Jesus answered, “I saw you while you were still under the fig tree before Philip called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Nathanael declared, “Rabbi, you are the Son of God; you are the king of Israel.”]]></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said, “You believe because I told you I saw you under the fig tree. You will see greater things than tha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then added, “Very truly I tell you, you will see ‘heaven open, and the angels of God ascending and descending on’ the Son of M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m was life, and that life was the light of all mank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ight shines in the darkness, and the darkness has not overcom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a man sent from God whose name was Joh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came as a witness to testify concerning that light, so that through him all might believ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2026-06-15T08:19:38Z</dcterms:created>
  <dcterms:modified xsi:type="dcterms:W3CDTF">2026-06-15T08:19:38Z</dcterms:modified>
  <dc:title>Bible.com.au: John 1:1-51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