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95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 became flesh and made his dwelling among us. We have seen his glory, the glory of the one and only Son, who came from the Father, full of grace and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2026-06-23T00:08:38Z</dcterms:created>
  <dcterms:modified xsi:type="dcterms:W3CDTF">2026-06-23T00:08:38Z</dcterms:modified>
  <dc:title>Bible.com.au: John 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