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739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ord became flesh and made his dwelling among us. We have seen his glory, the glory of the one and only Son, who came from the Father, full of grace and tru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2026-06-22T19:47:58Z</dcterms:created>
  <dcterms:modified xsi:type="dcterms:W3CDTF">2026-06-22T19:47:58Z</dcterms:modified>
  <dc:title>Bible.com.au: John 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