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777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: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o all who did receive him, to those who believed in his name, he gave the right to become children of God—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2026-05-30T17:18:32Z</dcterms:created>
  <dcterms:modified xsi:type="dcterms:W3CDTF">2026-05-30T17:18:32Z</dcterms:modified>
  <dc:title>Bible.com.au: John 1:12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