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695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o all who did receive him, to those who believed in his name, he gave the right to become children of God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2026-07-22T00:18:43Z</dcterms:created>
  <dcterms:modified xsi:type="dcterms:W3CDTF">2026-07-22T00:18:43Z</dcterms:modified>
  <dc:title>Bible.com.au: John 1:12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