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9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ngue is a deadly arrow;it speaks deceitfully.With their mouths they all speak cordially to their neighbors,but in their hearts they set traps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not punish them for this?”declares the Lord.“Should I not avenge myselfon such a nation as this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eep and wail for the mountainsand take up a lament concerning the wilderness grasslands.They are desolate and untraveled,and the lowing of cattle is not heard.The birds have all fledand the animals are g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make Jerusalem a heap of ruins,a haunt of jackals;and I will lay waste the towns of Judahso no one can live there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 enough to understand this? Who has been instructed by the Lord and can explain it? Why has the land been ruined and laid waste like a desert that no one can cro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It is because they have forsaken my law, which I set before them; they have not obeyed me or followed my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have followed the stubbornness of their hearts; they have followed the Baals, as their ancestors taught them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, the God of Israel, says: “See, I will make this people eat bitter food and drink poisoned wa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catter them among nations that neither they nor their ancestors have known, and I will pursue them with the sword until I have made an end of them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Consider now! Call for the wailing women to come;send for the most skillful of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ome quicklyand wail over ustill our eyes overflow with tearsand water streams from our eyeli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of wailing is heard from Zion:‘How ruined we are!How great is our shame!We must leave our landbecause our houses are in ruins.’ 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you women, hear the word of the Lord;open your ears to the words of his mouth.Teach your daughters how to wail;teach one another a lam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has climbed in through our windowsand has entered our fortresses;it has removed the children from the streetsand the young men from the public squar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“This is what the Lord declares:“ ‘Dead bodies will lielike dung on the open field,like cut grain behind the reaper,with no one to gather them.’ 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Let not the wise boast of their wisdomor the strong boast of their strengthor the rich boast of their riche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one who boasts boast about this:that they have the understanding to know me,that I am the Lord, who exercises kindness,justice and righteousness on earth,for in these I delight,”declares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days are coming,” declares the Lord, “when I will punish all who are circumcised only in the flesh—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Judah, Edom, Ammon, Moab and all who live in the wilderness in distant places. For all these nations are really uncircumcised, and even the whole house of Israel is uncircumcised in heart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my head were a spring of waterand my eyes a fountain of tears!I would weep day and nightfor the slain of my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I had in the deserta lodging place for travelers,so that I might leave my peopleand go away from them;for they are all adulterers,a crowd of unfaithfu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make ready their tonguelike a bow, to shoot lies;it is not by truththat they triumph in the land.They go from one sin to another;they do not acknowledge me,”declar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ware of your friends;do not trust anyone in your clan.For every one of them is a deceiver,and every friend a slander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 deceives friend,and no one speaks the truth.They have taught their tongues to lie;they weary themselves with sin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ve in the midst of deception;in their deceit they refuse to acknowledge me,”declares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 says:“See, I will refine and test them,for what else can I dobecause of the sin of my peopl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2026-07-23T02:06:12Z</dcterms:created>
  <dcterms:modified xsi:type="dcterms:W3CDTF">2026-07-23T02:06:12Z</dcterms:modified>
  <dc:title>Bible.com.au: Jeremiah 9:1-26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