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264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7: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look, you are trusting in deceptive words that are worthl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Will you steal and murder, commit adultery and perjury, burn incense to Baal and follow other gods you have not know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n come and stand before me in this house, which bears my Name, and say, “We are safe”—safe to do all these detestable thin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s this house, which bears my Name, become a den of robbers to you? But I have been watching! declares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Go now to the place in Shiloh where I first made a dwelling for my Name, and see what I did to it because of the wickedness of my people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 you were doing all these things, declares the Lord, I spoke to you again and again, but you did not listen; I called you, but you did not answ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what I did to Shiloh I will now do to the house that bears my Name, the temple you trust in, the place I gave to you and your ancesto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 will thrust you from my presence, just as I did all your fellow Israelites, the people of Ephra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do not pray for this people nor offer any plea or petition for them; do not plead with me, for I will not listen to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you not see what they are doing in the towns of Judah and in the streets of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False Religion Worthl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ldren gather wood, the fathers light the fire, and the women knead the dough and make cakes to offer to the Queen of Heaven. They pour out drink offerings to other gods to arouse my ang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am I the one they are provoking? declares the Lord. Are they not rather harming themselves, to their own sha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 ‘Therefore this is what the Sovereign Lord says: My anger and my wrath will be poured out on this place—on man and beast, on the trees of the field and on the crops of your land—and it will burn and not be quenc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 ‘This is what the Lord Almighty, the God of Israel, says: Go ahead, add your burnt offerings to your other sacrifices and eat the meat yoursel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when I brought your ancestors out of Egypt and spoke to them, I did not just give them commands about burnt offerings and sacrific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I gave them this command: Obey me, and I will be your God and you will be my people. Walk in obedience to all I command you, that it may go well with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y did not listen or pay attention; instead, they followed the stubborn inclinations of their evil hearts. They went backward and not forwar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rom the time your ancestors left Egypt until now, day after day, again and again I sent you my servants the prophe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y did not listen to me or pay attention. They were stiff-necked and did more evil than their ancestor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you tell them all this, they will not listen to you; when you call to them, they will not answ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is is the word that came to Jeremiah from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refore say to them, ‘This is the nation that has not obeyed the Lord its God or responded to correction. Truth has perished; it has vanished from their li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 ‘Cut off your hair and throw it away; take up a lament on the barren heights, for the Lord has rejected and abandoned this generation that is under his wrath.The Valley of Slaught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 ‘The people of Judah have done evil in my eyes, declares the Lord. They have set up their detestable idols in the house that bears my Name and have defiled i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have built the high places of Topheth in the Valley of Ben Hinnom to burn their sons and daughters in the fire—something I did not command, nor did it enter my min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beware, the days are coming, declares the Lord, when people will no longer call it Topheth or the Valley of Ben Hinnom, but the Valley of Slaughter, for they will bury the dead in Topheth until there is no more ro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the carcasses of this people will become food for the birds and the wild animals, and there will be no one to frighten them awa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 will bring an end to the sounds of joy and gladness and to the voices of bride and bridegroom in the towns of Judah and the streets of Jerusalem, for the land will become desolat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tand at the gate of the Lord’s house and there proclaim this message:“ ‘Hear the word of the Lord, all you people of Judah who come through these gates to worship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is is what the Lord Almighty, the God of Israel, says: Reform your ways and your actions, and I will let you live in this plac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 not trust in deceptive words and say, “This is the temple of the Lord, the temple of the Lord, the templ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really change your ways and your actions and deal with each other jus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you do not oppress the foreigner, the fatherless or the widow and do not shed innocent blood in this place, and if you do not follow other gods to your own h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will let you live in this place, in the land I gave your ancestors for ever and ever.]]></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2026-08-01T18:48:49Z</dcterms:created>
  <dcterms:modified xsi:type="dcterms:W3CDTF">2026-08-01T18:48:49Z</dcterms:modified>
  <dc:title>Bible.com.au: Jeremiah 7:1-34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