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0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warning, Jerusalem,or I will turn away from youand make your land desolateso no one can live in it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Almighty says:“Let them glean the remnant of Israelas thoroughly as a vine;pass your hand over the branches again,like one gathering grapes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can I speak and give warning?Who will listen to me?Their ears are closedso they cannot hear.The word of the Lord is offensive to them;they find no pleasure in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full of the wrath of the Lord,and I cannot hold it in.“Pour it out on the children in the streetand on the young men gathered together;both husband and wife will be caught in it,and the old, those weighed down with yea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ouses will be turned over to others,together with their fields and their wives,when I stretch out my handagainst those who live in the land,”declares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rom the least to the greatest,all are greedy for gain;prophets and priests alike,all practice dece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ress the wound of my peopleas though it were not serious.‘Peace, peace,’ they say,when there is no pea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y ashamed of their detestable conduct?No, they have no shame at all;they do not even know how to blush.So they will fall among the fallen;they will be brought down when I punish them,”says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“Stand at the crossroads and look;ask for the ancient paths,ask where the good way is, and walk in it,and you will find rest for your souls.But you said, ‘We will not walk in it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ppointed watchmen over you and said,‘Listen to the sound of the trumpet!’But you said, ‘We will not listen.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Under Sieg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ar, you nations;you who are witnesses,observe what will happen to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you earth:I am bringing disaster on this people,the fruit of their schemes,because they have not listened to my wordsand have rejected my la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 I care about incense from Shebaor sweet calamus from a distant land?Your burnt offerings are not acceptable;your sacrifices do not please me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is is what the Lord says:“I will put obstacles before this people.Parents and children alike will stumble over them;neighbors and friends will perish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“Look, an army is comingfrom the land of the north;a great nation is being stirred upfrom the ends of the ear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rmed with bow and spear;they are cruel and show no mercy.They sound like the roaring seaas they ride on their horses;they come like men in battle formationto attack you, Daughter Zion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heard reports about them,and our hands hang limp.Anguish has gripped us,pain like that of a woman in labo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o out to the fieldsor walk on the roads,for the enemy has a sword,and there is terror on every sid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on sackcloth, my people,and roll in ashes;mourn with bitter wailingas for an only son,for suddenly the destroyerwill come upon u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have made you a tester of metalsand my people the ore,that you may observeand test their way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lee for safety, people of Benjamin!Flee from Jerusalem!Sound the trumpet in Tekoa!Raise the signal over Beth Hakkerem!For disaster looms out of the north,even terrible destructio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hardened rebels,going about to slander.They are bronze and iron;they all act corruptl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llows blow fiercelyto burn away the lead with fire,but the refining goes on in vain;the wicked are not purged ou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called rejected silver,because the Lord has rejected them.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stroy Daughter Zion,so beautiful and delicat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pherds with their flocks will come against her;they will pitch their tents around her,each tending his own portion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repare for battle against her!Arise, let us attack at noon!But, alas, the daylight is fading,and the shadows of evening grow lo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rise, let us attack at nightand destroy her fortresses!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Almighty says:“Cut down the treesand build siege ramps against Jerusalem.This city must be punished;it is filled with oppress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well pours out its water,so she pours out her wickedness.Violence and destruction resound in her;her sickness and wounds are ever before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2026-06-09T21:50:18Z</dcterms:created>
  <dcterms:modified xsi:type="dcterms:W3CDTF">2026-06-09T21:50:18Z</dcterms:modified>
  <dc:title>Bible.com.au: Jeremiah 6:1-30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