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lee out of Babylon;leave the land of the Babylonians,and be like the goats that lead the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stir up and bring against Babylonan alliance of great nations from the land of the north.They will take up their positions against her,and from the north she will be captured.Their arrows will be like skilled warriorswho do not return empty-h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Babylonia will be plundered;all who plunder her will have their fill,”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you rejoice and are glad,you who pillage my inheritance,because you frolic like a heifer threshing grainand neigh like stall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mother will be greatly ashamed;she who gave you birth will be disgraced.She will be the least of the nations—a wilderness, a dry land, a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Lord’s anger she will not be inhabitedbut will be completely desolate.All who pass Babylon will be appalled;they will scoff because of all her wou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up your positions around Babylon,all you who draw the bow.Shoot at her! Spare no arrows,for she has sinned again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t against her on every side!She surrenders, her towers fall,her walls are torn down.Since this is the vengeance of the Lord,take vengeance on her;do to her as she has done to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off from Babylon the sower,and the reaper with his sickle at harvest.Because of the sword of the oppressorlet everyone return to their own people,let everyone flee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scattered flockthat lions have chased away.The first to devour themwas the king of Assyria;the last to crush their boneswas Nebuchadnezzar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Almighty, the God of Israel, says:“I will punish the king of Babylon and his landas I punished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bring Israel back to their own pasture,and they will graze on Carmel and Bashan;their appetite will be satisfiedon the hills of Ephraim and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at that time,” declares the Lord,“search will be made for Israel’s guilt,but there will be none,and for the sins of Judah,but none will be found,for I will forgive the remnant I sp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tack the land of Merathaimand those who live in Pekod.Pursue, kill and completely destroy them,”declares the Lord.“Do everything I have command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oise of battle is in the land,the noise of great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broken and shatteredis the hammer of the whole earth!How desolate is Babylon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t a trap for you, Babylon,and you were caught before you knew it;you were found and capturedbecause you opposed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opened his arsenaland brought out the weapons of his wrath,for the Sovereign Lord Almighty has work to doin the land of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against her from afar.Break open her granaries;pile her up like heaps of grain.Completely destroy herand leave her no rem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ll all her young bulls;let them go down to the slaughter!Woe to them! For their day has come,the time for them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e Lord spoke through Jeremiah the prophet concerning Babylon and the land of the Babylonia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the fugitives and refugees from Babylondeclaring in Zionhow the Lord our God has taken vengeance,vengeance for 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mmon archers against Babylon,all those who draw the bow.Encamp all around her;let no one escape.Repay her for her deeds;do to her as she has done.For she has defied the Lord,the Holy 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r young men will fall in the streets;all her soldiers will be silenced in that day,”declares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 I am against you, you arrogant one,”declares the Lord, the Lord Almighty,“for your day has come,the time for you to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rrogant one will stumble and falland no one will help her up;I will kindle a fire in her townsthat will consume all who are around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says:“The people of Israel are oppressed,and the people of Judah as well.All their captors hold them fast,refusing to let the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t their Redeemer is strong;the Lord Almighty is his name.He will vigorously defend their causeso that he may bring rest to their land,but unrest to those who live in Babyl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word against the Babylonians!”declares the Lord—“against those who live in Babylonand against her officials and wi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word against her false prophets!They will become fools.A sword against her warriors!They will be filled with terr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sword against her horses and chariotsand all the foreigners in her ranks!They will become weaklings.A sword against her treasures!They will be plund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ounce and proclaim among the nations,lift up a banner and proclaim it;keep nothing back, but say,‘Babylon will be captured;Bel will be put to shame,Marduk filled with terror.Her images will be put to shameand her idols filled with terr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drought on her waters!They will dry up.For it is a land of idols,idols that will go mad with ter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esert creatures and hyenas will live there,and there the owl will dwell.It will never again be inhabitedor lived in from generation to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 overthrew Sodom and Gomorrahalong with their neighboring towns,”declares the Lord,“so no one will live there;no people will dwell in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An army is coming from the north;a great nation and many kingsare being stirred up from the ends of the ear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armed with bows and spears;they are cruel and without mercy.They sound like the roaring seaas they ride on their horses;they come like men in battle formationto attack you, Daughter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Babylon has heard reports about them,and his hands hang limp.Anguish has gripped him,pain like that of a woman in labo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ke a lion coming up from Jordan’s thicketsto a rich pastureland,I will chase Babylon from its land in an instant.Who is the chosen one I will appoint for this?Who is like me and who can challenge me?And what shepherd can stand agains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hear what the Lord has planned against Babylon,what he has purposed against the land of the Babylonians:The young of the flock will be dragged away;their pasture will be appalled at their fa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the sound of Babylon’s capture the earth will tremble;its cry will resound among the na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ation from the north will attack herand lay waste her land.No one will live in it;both people and animals will fle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days, at that time,” declares the Lord,“the people of Israel and the people of Judah togetherwill go in tears to seek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ask the way to Zionand turn their faces toward it.They will come and bind themselves to the Lordin an everlasting covenantthat will not be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have been lost sheep;their shepherds have led them astrayand caused them to roam on the mountains.They wandered over mountain and hilland forgot their own resting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found them devoured them;their enemies said, ‘We are not guilty,for they sinned against the Lord, their verdant pasture,the Lord, the hope of their ancestor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2026-06-25T17:55:19Z</dcterms:created>
  <dcterms:modified xsi:type="dcterms:W3CDTF">2026-06-25T17:55:19Z</dcterms:modified>
  <dc:title>Bible.com.au: Jeremiah 50:1-46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