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3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well-fed, lusty stallions,each neighing for another man’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through her vineyards and ravage them,but do not destroy them completely.Strip off her branches,for these people do not belo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the people of Judahhave been utterly unfaithful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lied about the Lord;they said, “He will do nothing!No harm will come to us;we will never see sword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are but windand the word is not in them;so let what they say be don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is is what the Lord God Almighty says:“Because the people have spoken these words,I will make my words in your mouth a fireand these people the wood it consu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declares the Lord,“I am bringing a distant nation against you—an ancient and enduring nation,a people whose language you do not know,whose speech you do not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s are like an open grave;all of them are mighty warri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harvests and food,devour your sons and daughters;they will devour your flocks and herds,devour your vines and fig trees.With the sword they will destroythe fortified cities in which you tr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One Is Up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even in those days,” declares the Lord, “I will not destroy you complet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people ask, ‘Why has the Lord our God done all this to us?’ you will tell them, ‘As you have forsaken me and served foreign gods in your own land, so now you will serve foreigners in a land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nounce this to the descendants of Jacoband proclaim it in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is, you foolish and senseless people,who have eyes but do not see,who have ears but do not h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uld you not fear me?”declares the Lord.“Should you not tremble in my presence?I made the sand a boundary for the sea,an everlasting barrier it cannot cross.The waves may roll, but they cannot prevail;they may roar, but they cannot cro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se people have stubborn and rebellious hearts;they have turned aside and gone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do not say to themselves,‘Let us fear the Lord our God,who gives autumn and spring rains in season,who assures us of the regular weeks of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wrongdoings have kept these away;your sins have deprived you of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ong my people are the wickedwho lie in wait like men who snare birdsand like those who set traps to catch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ke cages full of birds,their houses are full of deceit;they have become rich and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up and down the streets of Jerusalem,look around and consider,search through her squares.If you can find but one personwho deals honestly and seeks the truth,I will forgive this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ve grown fat and sleek.Their evil deeds have no limit;they do not seek justice.They do not promote the case of the fatherless;they do not defend the just cause of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horrible and shocking thinghas happened i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lies,the priests rule by their own authority,and my people love it this way.But what will you do in the e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say, ‘As surely as the Lord lives,’still they are swearing fals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do not your eyes look for truth?You struck them, but they felt no pain;you crushed them, but they refused correction.They made their faces harder than stoneand refused to rep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These are only the poor;they are foolish,for they do not know the way of the Lord,the requirements of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go to the leadersand speak to them;surely they know the way of the Lord,the requirements of their God.”But with one accord they too had broken off the yokeand torn off the bo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lion from the forest will attack them,a wolf from the desert will ravage them,a leopard will lie in wait near their townsto tear to pieces any who venture out,for their rebellion is greatand their backslidings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should I forgive you?Your children have forsaken meand sworn by gods that are not gods.I supplied all their needs,yet they committed adulteryand thronged to the houses of prostitut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2026-07-24T21:02:45Z</dcterms:created>
  <dcterms:modified xsi:type="dcterms:W3CDTF">2026-07-24T21:02:45Z</dcterms:modified>
  <dc:title>Bible.com.au: Jeremiah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