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s like the Nile,like rivers of surging waters.She says, ‘I will rise and cover the earth;I will destroy cities and thei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harge, you horses!Drive furiously, you charioteers!March on, you warriors—men of Cush and Put who carry shields,men of Lydia who draw the b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day belongs to the Lord, the Lord Almighty—a day of vengeance, for vengeance on his foes.The sword will devour till it is satisfied,till it has quenched its thirst with blood.For the Lord, the Lord Almighty, will offer sacrificein the land of the north by the River Euphr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to Gilead and get balm,Virgin Daughter Egypt.But you try many medicines in vain;there is no healing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will hear of your shame;your cries will fill the earth.One warrior will stumble over another;both will fall down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message the Lord spoke to Jeremiah the prophet about the coming of Nebuchadnezzar king of Babylon to attack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nounce this in Egypt, and proclaim it in Migdol;proclaim it also in Memphis and Tahpanhes:‘Take your positions and get ready,for the sword devours those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will your warriors be laid low?They cannot stand, for the Lord will push them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stumble repeatedly;they will fall over each other.They will say, ‘Get up, let us go backto our own people and our native lands,away from the sword of the oppress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they will exclaim,‘Pharaoh king of Egypt is only a loud noise;he has missed his opportun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urely as I live,” declares the King,whose name is the Lord Almighty,“one will come who is like Tabor among the mountains,like Carmel by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ck your belongings for exile,you who live in Egypt,for Memphis will be laid wasteand lie in ruins without inhabit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a beautiful heifer,but a gadfly is comingagainst her from the no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rcenaries in her ranksare like fattened calves.They too will turn and flee together,they will not stand their ground,for the day of disaster is coming upon them,the time for them to be pu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gypt will hiss like a fleeing serpentas the enemy advances in force;they will come against her with axes,like men who cut down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chop down her forest,” declares the Lord,“dense though it be.They are more numerous than locusts,they cannot be cou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ughter Egypt will be put to shame,given into the hands of the people of the no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Almighty, the God of Israel, says: “I am about to bring punishment on Amon god of Thebes, on Pharaoh, on Egypt and her gods and her kings, and on those who rely on Pharao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them into the hands of those who want to kill them—Nebuchadnezzar king of Babylon and his officers. Later, however, Egypt will be inhabited as in times past,” declares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be afraid, Jacob my servant;do not be dismayed, Israel.I will surely save you out of a distant place,your descendants from the land of their exile.Jacob will again have peace and security,and no one will make him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the prophet concerning the 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Jacob my servant,for I am with you,”declares the Lord.“Though I completely destroy all the nationsamong which I scatter you,I will not completely destroy you.I will discipline you but only in due measure;I will not let you go entirely unpunish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cerning Egypt:This is the message against the army of Pharaoh Necho king of Egypt, which was defeated at Carchemish on the Euphrates River by Nebuchadnezzar king of Babylon in the fourth year of Jehoiakim son of Jos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epare your shields, both large and small,and march out for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mount the steeds!Take your positionswith helmets on!Polish your spears,put on your arm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do I see?They are terrified,they are retreating,their warriors are defeated.They flee in hastewithout looking back,and there is terror on every side,” declares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wift cannot fleenor the strong escape.In the north by the River Euphratesthey stumble and f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that rises like the Nile,like rivers of surging water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2026-07-20T15:58:17Z</dcterms:created>
  <dcterms:modified xsi:type="dcterms:W3CDTF">2026-07-20T15:58:17Z</dcterms:modified>
  <dc:title>Bible.com.au: Jeremiah 46:1-28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