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2715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emiah 45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essage to Baruch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Baruch son of Neriah wrote on a scroll the words Jeremiah the prophet dictated in the fourth year of Jehoiakim son of Josiah king of Judah, Jeremiah said this to Baruch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is is what the Lord, the God of Israel, says to you, Baruch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aid, ‘Woe to me! The Lord has added sorrow to my pain; I am worn out with groaning and find no rest.’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Lord has told me to say to you, ‘This is what the Lord says: I will overthrow what I have built and uproot what I have planted, throughout the ear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uld you then seek great things for yourself? Do not seek them. For I will bring disaster on all people, declares the Lord, but wherever you go I will let you escape with your life.’ ”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2026-08-09T06:00:33Z</dcterms:created>
  <dcterms:modified xsi:type="dcterms:W3CDTF">2026-08-09T06:00:33Z</dcterms:modified>
  <dc:title>Bible.com.au: Jeremiah 45:1-5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