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402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ssage to Baruc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Baruch son of Neriah wrote on a scroll the words Jeremiah the prophet dictated in the fourth year of Jehoiakim son of Josiah king of Judah, Jeremiah said this to Baruch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what the Lord, the God of Israel, says to you, Baruch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id, ‘Woe to me! The Lord has added sorrow to my pain; I am worn out with groaning and find no rest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has told me to say to you, ‘This is what the Lord says: I will overthrow what I have built and uproot what I have planted, throughout the ea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you then seek great things for yourself? Do not seek them. For I will bring disaster on all people, declares the Lord, but wherever you go I will let you escape with your life.’ 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2026-06-09T16:53:39Z</dcterms:created>
  <dcterms:modified xsi:type="dcterms:W3CDTF">2026-06-09T16:53:39Z</dcterms:modified>
  <dc:title>Bible.com.au: Jeremiah 45:1-5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