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29468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4: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f you, Israel, will return,then return to me,”declares the Lord.“If you put your detestable idols out of my sightand no longer go astra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if in a truthful, just and righteous wayyou swear, ‘As surely as the Lord lives,’then the nations will invoke blessings by himand in him they will boas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is is what the Lord says to the people of Judah and to Jerusalem:“Break up your unplowed groundand do not sow among thorn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Circumcise yourselves to the Lord,circumcise your hearts,you people of Judah and inhabitants of Jerusalem,or my wrath will flare up and burn like firebecause of the evil you have done—burn with no one to quench it.Disaster From the Nort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nounce in Judah and proclaim in Jerusalem and say:‘Sound the trumpet throughout the land!’Cry aloud and say:‘Gather together!Let us flee to the fortified citi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Raise the signal to go to Zion!Flee for safety without delay!For I am bringing disaster from the north,even terrible destructi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 lion has come out of his lair;a destroyer of nations has set out.He has left his placeto lay waste your land.Your towns will lie in ruinswithout inhabitan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put on sackcloth,lament and wail,for the fierce anger of the Lordhas not turned away from u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n that day,” declares the Lord,“the king and the officials will lose heart,the priests will be horrified,and the prophets will be appall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I said, “Alas, Sovereign Lord! How completely you have deceived this people and Jerusalem by saying, ‘You will have peace,’ when the sword is at our throat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t that time this people and Jerusalem will be told, “A scorching wind from the barren heights in the desert blows toward my people, but not to winnow or cleans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 wind too strong for that comes from me. Now I pronounce my judgments against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Look! He advances like the clouds,his chariots come like a whirlwind,his horses are swifter than eagles.Woe to us! We are ruin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Jerusalem, wash the evil from your heart and be saved.How long will you harbor wicked thought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 voice is announcing from Dan,proclaiming disaster from the hills of Ephra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ell this to the nations,proclaim concerning Jerusalem:‘A besieging army is coming from a distant land,raising a war cry against the cities of Juda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y surround her like men guarding a field,because she has rebelled against me,’ ”declares the Lo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our own conduct and actionshave brought this on you.This is your punishment.How bitter it is!How it pierces to the hear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Oh, my anguish, my anguish!I writhe in pain.Oh, the agony of my heart!My heart pounds within me,I cannot keep silent.For I have heard the sound of the trumpet;I have heard the battle cr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Disaster follows disaster;the whole land lies in ruins.In an instant my tents are destroyed,my shelter in a momen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ow long must I see the battle standardand hear the sound of the trumpe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My people are fools;they do not know me.They are senseless children;they have no understanding.They are skilled in doing evil;they know not how to do goo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 looked at the earth,and it was formless and empty;and at the heavens,and their light was gon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I looked at the mountains,and they were quaking;all the hills were swaying.]]></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 looked, and there were no people;every bird in the sky had flown awa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 looked, and the fruitful land was a desert;all its towns lay in ruinsbefore the Lord, before his fierce ange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is is what the Lord says:“The whole land will be ruined,though I will not destroy it completel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refore the earth will mournand the heavens above grow dark,because I have spoken and will not relent,I have decided and will not turn back.”]]></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t the sound of horsemen and archersevery town takes to flight.Some go into the thickets;some climb up among the rocks.All the towns are deserted;no one lives in the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hat are you doing, you devastated one?Why dress yourself in scarletand put on jewels of gold?Why highlight your eyes with makeup?You adorn yourself in vain.Your lovers despise you;they want to kill you.]]></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I hear a cry as of a woman in labor,a groan as of one bearing her first child—the cry of Daughter Zion gasping for breath,stretching out her hands and saying,“Alas! I am fainting;my life is given over to murderer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9">
  <a:themeElements>
    <a:clrScheme name="Theme3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2026-10-06T09:20:07Z</dcterms:created>
  <dcterms:modified xsi:type="dcterms:W3CDTF">2026-10-06T09:20:07Z</dcterms:modified>
  <dc:title>Bible.com.au: Jeremiah 4:1-31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