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came to Jeremiah from the Lord after King Zedekiah had made a covenant with all the people in Jerusalem to proclaim freedom for the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as to free their Hebrew slaves, both male and female; no one was to hold a fellow Hebrew in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the officials and people who entered into this covenant agreed that they would free their male and female slaves and no longer hold them in bondage. They agreed, and set them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changed their minds and took back the slaves they had freed and enslaved them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the God of Israel, says: I made a covenant with your ancestors when I brought them out of Egypt, out of the land of slavery. I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seventh year each of you must free any fellow Hebrews who have sold themselves to you. After they have served you six years, you must let them go free.’ Your ancestors, however, did not listen to me or pay attention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cently you repented and did what is right in my sight: Each of you proclaimed freedom to your own people. You even made a covenant before me in the house that bears m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you have turned around and profaned my name; each of you has taken back the male and female slaves you had set free to go where they wished. You have forced them to become your slaves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 You have not obeyed me; you have not proclaimed freedom to your own people. So I now proclaim ‘freedom’ for you, declares the Lord—‘freedom’ to fall by the sword, plague and famine. I will make you abhorrent to all the kingdom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have violated my covenant and have not fulfilled the terms of the covenant they made before me, I will treat like the calf they cut in two and then walked between its pie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eaders of Judah and Jerusalem, the court officials, the priests and all the people of the land who walked between the pieces of the c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eliver into the hands of their enemies who want to kill them. Their dead bodies will become food for the birds and the wild anim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eliver Zedekiah king of Judah and his officials into the hands of their enemies who want to kill them, to the army of the king of Babylon, which has withdrawn from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give the order, declares the Lord, and I will bring them back to this city. They will fight against it, take it and burn it down. And I will lay waste the towns of Judah so no one can liv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Nebuchadnezzar king of Babylon and all his army and all the kingdoms and peoples in the empire he ruled were fighting against Jerusalem and all its surrounding towns, this word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Go to Zedekiah king of Judah and tell him, ‘This is what the Lord says: I am about to give this city into the hands of the king of Babylon, and he will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not escape from his grasp but will surely be captured and given into his hands. You will see the king of Babylon with your own eyes, and he will speak with you face to face. And you will go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Yet hear the Lord’s promise to you, Zedekiah king of Judah. This is what the Lord says concerning you: You will not die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peacefully. As people made a funeral fire in honor of your predecessors, the kings who ruled before you, so they will make a fire in your honor and lament, “Alas, master!” I myself make this promise, declares the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told all this to Zedekiah king of Jud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army of the king of Babylon was fighting against Jerusalem and the other cities of Judah that were still holding out—Lachish and Azekah. These were the only fortified cities left in Judah.Freedom for Slave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2026-06-09T15:53:27Z</dcterms:created>
  <dcterms:modified xsi:type="dcterms:W3CDTF">2026-06-09T15:53:27Z</dcterms:modified>
  <dc:title>Bible.com.au: Jeremiah 34:1-22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