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51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come with weeping;they will pray as I bring them back.I will lead them beside streams of wateron a level path where they will not stumble,because I am Israel’s father,and Ephraim is my firstborn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r the word of the Lord, you nations;proclaim it in distant coastlands:‘He who scattered Israel will gather themand will watch over his flock like a shephe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will deliver Jacoband redeem them from the hand of those stronger than th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ill come and shout for joy on the heights of Zion;they will rejoice in the bounty of the Lord—the grain, the new wine and the olive oil,the young of the flocks and herds.They will be like a well-watered garden,and they will sorrow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ng women will dance and be glad,young men and old as well.I will turn their mourning into gladness;I will give them comfort and joy instead of s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atisfy the priests with abundance,and my people will be filled with my bounty,”declare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says:“A voice is heard in Ramah,mourning and great weeping,Rachel weeping for her childrenand refusing to be comforted,because they are no m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Restrain your voice from weepingand your eyes from tears,for your work will be rewarded,”declares the Lord.“They will return from the land of th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re is hope for your descendants,”declares the Lord.“Your children will return to their own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urely heard Ephraim’s moaning:‘You disciplined me like an unruly calf,and I have been disciplined.Restore me, and I will return,because you are the Lord m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declares the Lord, “I will be the God of all the families of Israel, and they will be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I strayed,I repented;after I came to understand,I beat my breast.I was ashamed and humiliatedbecause I bore the disgrace of my yo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 not Ephraim my dear son,the child in whom I delight?Though I often speak against him,I still remember him.Therefore my heart yearns for him;I have great compassion for him,”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t up road signs;put up guideposts.Take note of the highway,the road that you take.Return, Virgin Israel,return to your tow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long will you wander,unfaithful Daughter Israel?The Lord will create a new thing on earth—the woman will return to the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the Lord Almighty, the God of Israel, says: “When I bring them back from captivity, the people in the land of Judah and in its towns will once again use these words: ‘The Lord bless you, you prosperous city, you sacred moun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ople will live together in Judah and all its towns—farmers and those who move about with their fl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refresh the weary and satisfy the fai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I awoke and looked around. My sleep had been pleasant to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days are coming,” declares the Lord, “when I will plant the kingdoms of Israel and Judah with the offspring of people and of anima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ust as I watched over them to uproot and tear down, and to overthrow, destroy and bring disaster, so I will watch over them to build and to plant,” declares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The people who survive the swordwill find favor in the wilderness;I will come to give rest to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ose days people will no longer say,‘The parents have eaten sour grapes,and the children’s teeth are set on ed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stead, everyone will die for their own sin; whoever eats sour grapes—their own teeth will be set on ed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days are coming,” declares the Lord,“when I will make a new covenantwith the people of Israeland with the people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will not be like the covenantI made with their ancestorswhen I took them by the handto lead them out of Egypt,because they broke my covenant,though I was a husband to them,”declares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he covenant I will make with the people of Israelafter that time,” declares the Lord.“I will put my law in their mindsand write it on their hearts.I will be their God,and they will be my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 longer will they teach their neighbor,or say to one another, ‘Know the Lord,’because they will all know me,from the least of them to the greatest,”declares the Lord.“For I will forgive their wickednessand will remember their sins no mo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the Lord says,he who appoints the sunto shine by day,who decrees the moon and starsto shine by night,who stirs up the seaso that its waves roar—the Lord Almighty is his n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ly if these decrees vanish from my sight,”declares the Lord,“will Israel ever ceasebeing a nation before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what the Lord says:“Only if the heavens above can be measuredand the foundations of the earth below be searched outwill I reject all the descendants of Israelbecause of all they have done,”declares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days are coming,” declares the Lord, “when this city will be rebuilt for me from the Tower of Hananel to the Corner G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appeared to us in the past, saying:“I have loved you with an everlasting love;I have drawn you with unfailing kind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measuring line will stretch from there straight to the hill of Gareb and then turn to Go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whole valley where dead bodies and ashes are thrown, and all the terraces out to the Kidron Valley on the east as far as the corner of the Horse Gate, will be holy to the Lord. The city will never again be uprooted or demolish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build you up again,and you, Virgin Israel, will be rebuilt.Again you will take up your timbrelsand go out to dance with the joy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you will plant vineyardson the hills of Samaria;the farmers will plant themand enjoy their fru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ill be a day when watchmen cry outon the hills of Ephraim,‘Come, let us go up to Zion,to the Lord our G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says:“Sing with joy for Jacob;shout for the foremost of the nations.Make your praises heard, and say,‘Lord, save your people,the remnan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e, I will bring them from the land of the northand gather them from the ends of the earth.Among them will be the blind and the lame,expectant mothers and women in labor;a great throng will return.]]></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2026-08-12T11:46:30Z</dcterms:created>
  <dcterms:modified xsi:type="dcterms:W3CDTF">2026-08-12T11:46:30Z</dcterms:modified>
  <dc:title>Bible.com.au: Jeremiah 31:1-40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