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584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n that day,’ declares the Lord Almighty,‘I will break the yoke off their necksand will tear off their bonds;no longer will foreigners ensl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they will serve the Lord their Godand David their king,whom I will raise up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o do not be afraid, Jacob my servant;do not be dismayed, Israel,’declares the Lord.‘I will surely save you out of a distant place,your descendants from the land of their exile.Jacob will again have peace and security,and no one will make him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with you and will save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Your wound is incurable,your injury beyond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 one to plead your cause,no remedy for your sore,no healing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allies have forgotten you;they care nothing for you.I have struck you as an enemy wouldand punished you as would the cruel,because your guilt is so greatand your sins s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do you cry out over your wound,your pain that has no cure?Because of your great guilt and many sinsI have done these things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But all who devour you will be devoured;all your enemies will go into exile.Those who plunder you will be plundered;all who make spoil of you I will despo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tore you to healthand heal your wounds,’ declares the Lord,‘because you are called an outcast,Zion for whom no one ca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says:“ ‘I will restore the fortunes of Jacob’s tentsand have compassion on his dwellings;the city will be rebuilt on her ruins,and the palace will stand in its proper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m will come songs of thanksgivingand the sound of rejoicing.I will add to their numbers,and they will not be decreased;I will bring them honor,and they will not be disdai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children will be as in days of old,and their community will be established before me;I will punish all who oppres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leader will be one of their own;their ruler will arise from among them.I will bring him near and he will come close to me—for who is he who will devote himselfto be close to me?’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you will be my people,and I will be you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 storm of the Lordwill burst out in wrath,a driving wind swirling downon the heads of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ierce anger of the Lord will not turn backuntil he fully accomplishesthe purposes of his heart.In days to comeyou will understand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Write in a book all the words I have spoken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ays are coming,’ declares the Lord, ‘when I will bring my people Israel and Judah back from captivity and restore them to the land I gave their ancestors to possess,’ say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words the Lord spoke concerning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 ‘Cries of fear are heard—terror, not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k and see:Can a man bear children?Then why do I see every strong manwith his hands on his stomach like a woman in labor,every face turned deathly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awful that day will be!No other will be like it.It will be a time of trouble for Jacob,but he will be saved out of i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2026-07-25T01:15:56Z</dcterms:created>
  <dcterms:modified xsi:type="dcterms:W3CDTF">2026-07-25T01:15:56Z</dcterms:modified>
  <dc:title>Bible.com.au: Jeremiah 30:1-24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