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95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0: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In that day,’ declares the Lord Almighty,‘I will break the yoke off their necksand will tear off their bonds;no longer will foreigners enslav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stead, they will serve the Lord their Godand David their king,whom I will raise up fo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So do not be afraid, Jacob my servant;do not be dismayed, Israel,’declares the Lord.‘I will surely save you out of a distant place,your descendants from the land of their exile.Jacob will again have peace and security,and no one will make him afr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with you and will save you,’declares the Lord.‘Though I completely destroy all the nationsamong which I scatter you,I will not completely destroy you.I will discipline you but only in due measure;I will not let you go entirely unpunish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the Lord says:“ ‘Your wound is incurable,your injury beyond heal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s no one to plead your cause,no remedy for your sore,no healing fo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your allies have forgotten you;they care nothing for you.I have struck you as an enemy wouldand punished you as would the cruel,because your guilt is so greatand your sins so man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y do you cry out over your wound,your pain that has no cure?Because of your great guilt and many sinsI have done these things to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But all who devour you will be devoured;all your enemies will go into exile.Those who plunder you will be plundered;all who make spoil of you I will despo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 will restore you to healthand heal your wounds,’ declares the Lord,‘because you are called an outcast,Zion for whom no one ca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storation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the Lord says:“ ‘I will restore the fortunes of Jacob’s tentsand have compassion on his dwellings;the city will be rebuilt on her ruins,and the palace will stand in its proper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them will come songs of thanksgivingand the sound of rejoicing.I will add to their numbers,and they will not be decreased;I will bring them honor,and they will not be disdai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ir children will be as in days of old,and their community will be established before me;I will punish all who oppress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ir leader will be one of their own;their ruler will arise from among them.I will bring him near and he will come close to me—for who is he who will devote himselfto be close to me?’declare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you will be my people,and I will be your Go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ee, the storm of the Lordwill burst out in wrath,a driving wind swirling downon the heads of the wick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ierce anger of the Lord will not turn backuntil he fully accomplishesthe purposes of his heart.In days to comeyou will understand thi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the God of Israel, says: ‘Write in a book all the words I have spoken 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ays are coming,’ declares the Lord, ‘when I will bring my people Israel and Judah back from captivity and restore them to the land I gave their ancestors to possess,’ says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words the Lord spoke concerning Israel and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says:“ ‘Cries of fear are heard—terror, not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k and see:Can a man bear children?Then why do I see every strong manwith his hands on his stomach like a woman in labor,every face turned deathly pa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awful that day will be!No other will be like it.It will be a time of trouble for Jacob,but he will be saved out of it.]]></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2026-05-23T02:28:37Z</dcterms:created>
  <dcterms:modified xsi:type="dcterms:W3CDTF">2026-05-23T02:28:37Z</dcterms:modified>
  <dc:title>Bible.com.au: Jeremiah 30:1-24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