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Israel’s immorality mattered so little to her, she defiled the land and committed adultery with stone and w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spite of all this, her unfaithful sister Judah did not return to me with all her heart, but only in pretense,” declares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me, “Faithless Israel is more righteous than unfaithful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 proclaim this message toward the north:“ ‘Return, faithless Israel,’ declares the Lord,‘I will frown on you no longer,for I am faithful,’ declares the Lord,‘I will not be angry for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ly acknowledge your guilt—you have rebelled against the Lord your God,you have scattered your favors to foreign godsunder every spreading tree,and have not obeyed me,’ ”declares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eturn, faithless people,” declares the Lord, “for I am your husband. I will choose you—one from a town and two from a clan—and bring you to Z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I will give you shepherds after my own heart, who will lead you with knowledge and understand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ose days, when your numbers have increased greatly in the land,” declares the Lord, “people will no longer say, ‘The ark of the covenant of the Lord.’ It will never enter their minds or be remembered; it will not be missed, nor will another one be ma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at time they will call Jerusalem The Throne of the Lord, and all nations will gather in Jerusalem to honor the name of the Lord. No longer will they follow the stubbornness of their evil hear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ose days the people of Judah will join the people of Israel, and together they will come from a northern land to the land I gave your ancestors as an inherit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a man divorces his wifeand she leaves him and marries another man,should he return to her again?Would not the land be completely defiled?But you have lived as a prostitute with many lovers—would you now return to me?”declares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myself said,“ ‘How gladly would I treat you like my childrenand give you a pleasant land,the most beautiful inheritance of any nation.’I thought you would call me ‘Father’and not turn away from following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like a woman unfaithful to her husband,so you, Israel, have been unfaithful to me,”declares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cry is heard on the barren heights,the weeping and pleading of the people of Israel,because they have perverted their waysand have forgotten the Lord their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turn, faithless people;I will cure you of backsliding.”“Yes, we will come to you,for you are the Lord 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urely the idolatrous commotion on the hillsand mountains is a deception;surely in the Lord our Godis the salvation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rom our youth shameful gods have consumedthe fruits of our ancestors’ labor—their flocks and herds,their sons and daught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et us lie down in our shame,and let our disgrace cover us.We have sinned against the Lord our God,both we and our ancestors;from our youth till this daywe have not obeyed the Lord our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ook up to the barren heights and see.Is there any place where you have not been ravished?By the roadside you sat waiting for lovers,sat like a nomad in the desert.You have defiled the landwith your prostitution and wicked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the showers have been withheld,and no spring rains have fallen.Yet you have the brazen look of a prostitute;you refuse to blush with sh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ve you not just called to me:‘My Father, my friend from my you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ll you always be angry?Will your wrath continue forever?’This is how you talk,but you do all the evil you can.”Unfaithful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uring the reign of King Josiah, the Lord said to me, “Have you seen what faithless Israel has done? She has gone up on every high hill and under every spreading tree and has committed adultery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thought that after she had done all this she would return to me but she did not, and her unfaithful sister Judah saw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gave faithless Israel her certificate of divorce and sent her away because of all her adulteries. Yet I saw that her unfaithful sister Judah had no fear; she also went out and committed adultery.]]></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2026-08-01T09:03:16Z</dcterms:created>
  <dcterms:modified xsi:type="dcterms:W3CDTF">2026-08-01T09:03:16Z</dcterms:modified>
  <dc:title>Bible.com.au: Jeremiah 3:1-25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