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early times the prophets who preceded you and me have prophesied war, disaster and plague against many countries and great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rophet who prophesies peace will be recognized as one truly sent by the Lord only if his prediction come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ophet Hananiah took the yoke off the neck of the prophet Jeremiah and bro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before all the people, “This is what the Lord says: ‘In the same way I will break the yoke of Nebuchadnezzar king of Babylon off the neck of all the nations within two years.’ ” At this, the prophet Jeremiah went on his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prophet Hananiah had broken the yoke off the neck of the prophet Jeremiah,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tell Hananiah, ‘This is what the Lord says: You have broken a wooden yoke, but in its place you will get a yoke of i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the God of Israel, says: I will put an iron yoke on the necks of all these nations to make them serve Nebuchadnezzar king of Babylon, and they will serve him. I will even give him control over the wild animal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ophet Jeremiah said to Hananiah the prophet, “Listen, Hananiah! The Lord has not sent you, yet you have persuaded this nation to trust in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am about to remove you from the face of the earth. This very year you are going to die, because you have preached rebellion against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eventh month of that same year, Hananiah the prophet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se Prophet Hanan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fth month of that same year, the fourth year, early in the reign of Zedekiah king of Judah, the prophet Hananiah son of Azzur, who was from Gibeon, said to me in the house of the Lord in the presence of the priests and all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I will break the yoke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bring back to this place all the articles of the Lord’s house that Nebuchadnezzar king of Babylon removed from here and took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bring back to this place Jehoiachin son of Jehoiakim king of Judah and all the other exiles from Judah who went to Babylon,’ declares the Lord, ‘for I will break the yoke of the king of Babyl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Jeremiah replied to the prophet Hananiah before the priests and all the people who were standing in the hous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Amen! May the Lord do so! May the Lord fulfill the words you have prophesied by bringing the articles of the Lord’s house and all the exiles back to this place from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listen to what I have to say in your hearing and in the hearing of all the peopl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2026-05-25T01:57:52Z</dcterms:created>
  <dcterms:modified xsi:type="dcterms:W3CDTF">2026-05-25T01:57:52Z</dcterms:modified>
  <dc:title>Bible.com.au: Jeremiah 28:1-17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