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01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as soon as Jeremiah finished telling all the people everything the Lord had commanded him to say, the priests, the prophets and all the people seized him and said, “You must d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do you prophesy in the Lord’s name that this house will be like Shiloh and this city will be desolate and deserted?” And all the people crowded around Jeremiah in the hous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officials of Judah heard about these things, they went up from the royal palace to the house of the Lord and took their places at the entrance of the New Gate of the Lord’s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priests and the prophets said to the officials and all the people, “This man should be sentenced to death because he has prophesied against this city. You have heard it with your own 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remiah said to all the officials and all the people: “The Lord sent me to prophesy against this house and this city all the things you have hea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reform your ways and your actions and obey the Lord your God. Then the Lord will relent and not bring the disaster he has pronounced against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for me, I am in your hands; do with me whatever you think is good and r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 assured, however, that if you put me to death, you will bring the guilt of innocent blood on yourselves and on this city and on those who live in it, for in truth the Lord has sent me to you to speak all these words in your hea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officials and all the people said to the priests and the prophets, “This man should not be sentenced to death! He has spoken to us in the name of the Lord ou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 of the elders of the land stepped forward and said to the entire assembly of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Threatened With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icah of Moresheth prophesied in the days of Hezekiah king of Judah. He told all the people of Judah, ‘This is what the Lord Almighty says:“ ‘Zion will be plowed like a field,Jerusalem will become a heap of rubble,the temple hill a mound overgrown with thicke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id Hezekiah king of Judah or anyone else in Judah put him to death? Did not Hezekiah fear the Lord and seek his favor? And did not the Lord relent, so that he did not bring the disaster he pronounced against them? We are about to bring a terrible disaster on oursel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Uriah son of Shemaiah from Kiriath Jearim was another man who prophesied in the name of the Lord; he prophesied the same things against this city and this land as Jeremiah d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King Jehoiakim and all his officers and officials heard his words, the king was determined to put him to death. But Uriah heard of it and fled in fear to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Jehoiakim, however, sent Elnathan son of Akbor to Egypt, along with some other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brought Uriah out of Egypt and took him to King Jehoiakim, who had him struck down with a sword and his body thrown into the burial place of the common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urthermore, Ahikam son of Shaphan supported Jeremiah, and so he was not handed over to the people to be put to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y in the reign of Jehoiakim son of Josiah king of Judah, this word came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 Stand in the courtyard of the Lord’s house and speak to all the people of the towns of Judah who come to worship in the house of the Lord. Tell them everything I command you; do not omit a 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rhaps they will listen and each will turn from their evil ways. Then I will relent and not inflict on them the disaster I was planning because of the evil they have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y to them, ‘This is what the Lord says: If you do not listen to me and follow my law, which I have set befor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you do not listen to the words of my servants the prophets, whom I have sent to you again and again (though you have not listen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will make this house like Shiloh and this city a curse among all the nations of the earth.’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riests, the prophets and all the people heard Jeremiah speak these words in the house of the Lord.]]></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2026-06-01T22:45:01Z</dcterms:created>
  <dcterms:modified xsi:type="dcterms:W3CDTF">2026-06-01T22:45:01Z</dcterms:modified>
  <dc:title>Bible.com.au: Jeremiah 26:1-24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