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Lord Almighty says this: “Because you have not listened to m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summon all the peoples of the north and my servant Nebuchadnezzar king of Babylon,” declares the Lord, “and I will bring them against this land and its inhabitants and against all the surrounding nations. I will completely destroy them and make them an object of horror and scorn, and an everlasting ru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anish from them the sounds of joy and gladness, the voices of bride and bridegroom, the sound of millstones and the light of the l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country will become a desolate wasteland, and these nations will serve the king of Babylon seven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seventy years are fulfilled, I will punish the king of Babylon and his nation, the land of the Babylonians, for their guilt,” declares the Lord, “and will make it desolate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on that land all the things I have spoken against it, all that are written in this book and prophesied by Jeremiah against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emselves will be enslaved by many nations and great kings; I will repay them according to their deeds and the work of their hands.”The Cup of God’s Wr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God of Israel, said to me: “Take from my hand this cup filled with the wine of my wrath and make all the nations to whom I send you drink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drink it, they will stagger and go mad because of the sword I will send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and made all the nations to whom he sent me drink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ty Years of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the towns of Judah, its kings and officials, to make them a ruin and an object of horror and scorn, a curse—as they are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his attendants, his officials and all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foreign people there;all the kings of Uz;all the kings of the Philistines (those of Ashkelon, Gaza, Ekron, and the people left at Ashd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Moab and Am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kings of Tyre and Sidon;the kings of the coastlands across the s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Tema, Buz and all who are in distant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kings of Arabia and all the kings of the foreign people who live in the wild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kings of Zimri, Elam and Med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near and far, one after the other—all the kingdoms on the face of the earth.And after all of them, the king of Sheshak will drink it to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ell them, ‘This is what the Lord Almighty, the God of Israel, says: Drink, get drunk and vomit, and fall to rise no more because of the sword I will send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concerning all the people of Judah in the fourth year of Jehoiakim son of Josiah king of Judah, which was the first year of Nebuchadnezzar king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y refuse to take the cup from your hand and drink, tell them, ‘This is what the Lord Almighty says: You must drin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I am beginning to bring disaster on the city that bears my Name, and will you indeed go unpunished? You will not go unpunished, for I am calling down a sword on all who live on the earth, declares the Lord Almigh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prophesy all these words against them and say to them:“ ‘The Lord will roar from on high;he will thunder from his holy dwellingand roar mightily against his land.He will shout like those who tread the grapes,shout against all who live on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umult will resound to the ends of the earth,for the Lord will bring charges against the nations;he will bring judgment on all mankindand put the wicked to the sword,’ ”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Almighty says:“Look! Disaster is spreadingfrom nation to nation;a mighty storm is risingfrom the ends of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time those slain by the Lord will be everywhere—from one end of the earth to the other. They will not be mourned or gathered up or buried, but will be like dung lying on the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ep and wail, you shepherds;roll in the dust, you leaders of the flock.For your time to be slaughtered has come;you will fall like the best of the ra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hepherds will have nowhere to flee,the leaders of the flock no place to escap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 the cry of the shepherds,the wailing of the leaders of the flock,for the Lord is destroying their pas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eaceful meadows will be laid wastebecause of the fierce ange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remiah the prophet said to all the people of Judah and to all those living in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ke a lion he will leave his lair,and their land will become desolatebecause of the sword of the oppressorand because of the Lord’s fierce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wenty-three years—from the thirteenth year of Josiah son of Amon king of Judah until this very day—the word of the Lord has come to me and I have spoken to you again and again, but you have not list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gh the Lord has sent all his servants the prophets to you again and again, you have not listened or paid any atten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urn now, each of you, from your evil ways and your evil practices, and you can stay in the land the Lord gave to you and your ancestors for ever and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follow other gods to serve and worship them; do not arouse my anger with what your hands have made. Then I will not harm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did not listen to me,” declares the Lord, “and you have aroused my anger with what your hands have made, and you have brought harm to yourselve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2026-05-23T07:02:39Z</dcterms:created>
  <dcterms:modified xsi:type="dcterms:W3CDTF">2026-05-23T07:02:39Z</dcterms:modified>
  <dc:title>Bible.com.au: Jeremiah 25:1-38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