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63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4: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like the bad figs, which are so bad they cannot be eaten,’ says the Lord, ‘so will I deal with Zedekiah king of Judah, his officials and the survivors from Jerusalem, whether they remain in this land or live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m abhorrent and an offense to all the kingdoms of the earth, a reproach and a byword, a curse and an object of ridicule, wherever I banis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end the sword, famine and plague against them until they are destroyed from the land I gave to them and their ancestor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Baskets of Fi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hoiachin son of Jehoiakim king of Judah and the officials, the skilled workers and the artisans of Judah were carried into exile from Jerusalem to Babylon by Nebuchadnezzar king of Babylon, the Lord showed me two baskets of figs placed in front of the templ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basket had very good figs, like those that ripen early; the other basket had very bad figs, so bad they could not be eat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asked me, “What do you see, Jeremiah?”“Figs,” I answered. “The good ones are very good, but the bad ones are so bad they cannot be ea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the God of Israel, says: ‘Like these good figs, I regard as good the exiles from Judah, whom I sent away from this place to the land of the Babyl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eyes will watch over them for their good, and I will bring them back to this land. I will build them up and not tear them down; I will plant them and not uproo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give them a heart to know me, that I am the Lord. They will be my people, and I will be their God, for they will return to me with all their heart.]]></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2026-06-21T12:58:56Z</dcterms:created>
  <dcterms:modified xsi:type="dcterms:W3CDTF">2026-06-21T12:58:56Z</dcterms:modified>
  <dc:title>Bible.com.au: Jeremiah 24:1-10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