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7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eople from many nations will pass by this city and will ask one another, ‘Why has the Lord done such a thing to this great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answer will be: ‘Because they have forsaken the covenant of the Lord their God and have worshiped and served other god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not weep for the dead king or mourn his loss;rather, weep bitterly for him who is exiled,because he will never returnnor see his native land ag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is is what the Lord says about Shallum son of Josiah, who succeeded his father as king of Judah but has gone from this place: “He will never retur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will die in the place where they have led him captive; he will not see this land ag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oe to him who builds his palace by unrighteousness,his upper rooms by injustice,making his own people work for nothing,not paying them for their lab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ays, ‘I will build myself a great palacewith spacious upper rooms.’So he makes large windows in it,panels it with cedarand decorates it in 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es it make you a kingto have more and more cedar?Did not your father have food and drink?He did what was right and just,so all went well with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defended the cause of the poor and needy,and so all went well.Is that not what it means to know me?”declares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your eyes and your heartare set only on dishonest gain,on shedding innocent bloodand on oppression and extor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ment Against Wicked K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this is what the Lord says about Jehoiakim son of Josiah king of Judah:“They will not mourn for him:‘Alas, my brother! Alas, my sister!’They will not mourn for him:‘Alas, my master! Alas, his splend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will have the burial of a donkey—dragged away and thrownoutside the gates of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 up to Lebanon and cry out,let your voice be heard in Bashan,cry out from Abarim,for all your allies are crush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arned you when you felt secure,but you said, ‘I will not listen!’This has been your way from your youth;you have not obeyed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wind will drive all your shepherds away,and your allies will go into exile.Then you will be ashamed and disgracedbecause of all your wicked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who live in ‘Lebanon,’who are nestled in cedar buildings,how you will groan when pangs come upon you,pain like that of a woman in lab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surely as I live,” declares the Lord, “even if you, Jehoiachin son of Jehoiakim king of Judah, were a signet ring on my right hand, I would still pull you of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deliver you into the hands of those who want to kill you, those you fear—Nebuchadnezzar king of Babylon and the Babylonia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hurl you and the mother who gave you birth into another country, where neither of you was born, and there you both will di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will never come back to the land you long to return t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Lord says: “Go down to the palace of the king of Judah and proclaim this message the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s this man Jehoiachin a despised, broken pot,an object no one wants?Why will he and his children be hurled out,cast into a land they do not kno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 land, land, land,hear the word of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is what the Lord says:“Record this man as if childless,a man who will not prosper in his lifetime,for none of his offspring will prosper,none will sit on the throne of Davidor rule anymore in Jud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ar the word of the Lord to you, king of Judah, you who sit on David’s throne—you, your officials and your people who come through these ga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what the Lord says: Do what is just and right. Rescue from the hand of the oppressor the one who has been robbed. Do no wrong or violence to the foreigner, the fatherless or the widow, and do not shed innocent blood in this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f you are careful to carry out these commands, then kings who sit on David’s throne will come through the gates of this palace, riding in chariots and on horses, accompanied by their officials and their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you do not obey these commands, declares the Lord, I swear by myself that this palace will become a rui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is is what the Lord says about the palace of the king of Judah:“Though you are like Gilead to me,like the summit of Lebanon,I will surely make you like a wasteland,like towns not inhabi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send destroyers against you,each man with his weapons,and they will cut up your fine cedar beamsand throw them into the fire.]]></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2026-06-01T22:37:11Z</dcterms:created>
  <dcterms:modified xsi:type="dcterms:W3CDTF">2026-06-01T22:37:11Z</dcterms:modified>
  <dc:title>Bible.com.au: Jeremiah 22:1-30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