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80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at nation I warned repents of its evil, then I will relent and not inflict on it the disaster I had plan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at another time I announce that a nation or kingdom is to be built up and pla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it does evil in my sight and does not obey me, then I will reconsider the good I had intended to do for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say to the people of Judah and those living in Jerusalem, ‘This is what the Lord says: Look! I am preparing a disaster for you and devising a plan against you. So turn from your evil ways, each one of you, and reform your ways and your a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will reply, ‘It’s no use. We will continue with our own plans; we will all follow the stubbornness of our evil heart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s what the Lord says:“Inquire among the nations:Who has ever heard anything like this?A most horrible thing has been doneby Virgi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es the snow of Lebanonever vanish from its rocky slopes?Do its cool waters from distant sourcesever stop flow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my people have forgotten me;they burn incense to worthless idols,which made them stumble in their ways,in the ancient paths.They made them walk in byways,on roads not built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land will be an object of horrorand of lasting scorn;all who pass by will be appalledand will shake their hea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 a wind from the east,I will scatter them before their enemies;I will show them my back and not my facein the day of their disa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 the Potter’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aid, “Come, let’s make plans against Jeremiah; for the teaching of the law by the priest will not cease, nor will counsel from the wise, nor the word from the prophets. So come, let’s attack him with our tongues and pay no attention to anything he s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to me, Lord;hear what my accusers ar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ould good be repaid with evil?Yet they have dug a pit for me.Remember that I stood before youand spoke in their behalfto turn your wrath away from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ive their children over to famine;hand them over to the power of the sword.Let their wives be made childless and widows;let their men be put to death,their young men slain by the sword in b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 cry be heard from their houseswhen you suddenly bring invaders against them,for they have dug a pit to capture meand have hidden snares for my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Lord, knowall their plots to kill me.Do not forgive their crimesor blot out their sins from your sight.Let them be overthrown before you;deal with them in the time of your 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down to the potter’s house, and there I will give you my mess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went down to the potter’s house, and I saw him working at the whe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pot he was shaping from the clay was marred in his hands; so the potter formed it into another pot, shaping it as seemed best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Can I not do with you, Israel, as this potter does?” declares the Lord. “Like clay in the hand of the potter, so are you in my hand,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t any time I announce that a nation or kingdom is to be uprooted, torn down and destroyed,]]></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2026-06-10T04:00:31Z</dcterms:created>
  <dcterms:modified xsi:type="dcterms:W3CDTF">2026-06-10T04:00:31Z</dcterms:modified>
  <dc:title>Bible.com.au: Jeremiah 18:1-23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