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7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6: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do not enter a house where there is feasting and sit down to eat and drin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is is what the Lord Almighty, the God of Israel, says: Before your eyes and in your days I will bring an end to the sounds of joy and gladness and to the voices of bride and bridegroom in this pla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you tell these people all this and they ask you, ‘Why has the Lord decreed such a great disaster against us? What wrong have we done? What sin have we committed against the Lord our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ay to them, ‘It is because your ancestors forsook me,’ declares the Lord, ‘and followed other gods and served and worshiped them. They forsook me and did not keep my la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you have behaved more wickedly than your ancestors. See how all of you are following the stubbornness of your evil hearts instead of obeying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I will throw you out of this land into a land neither you nor your ancestors have known, and there you will serve other gods day and night, for I will show you no favo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owever, the days are coming,” declares the Lord, “when it will no longer be said, ‘As surely as the Lord lives, who brought the Israelites up out of Egyp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t will be said, ‘As surely as the Lord lives, who brought the Israelites up out of the land of the north and out of all the countries where he had banished them.’ For I will restore them to the land I gave their ancesto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now I will send for many fishermen,” declares the Lord, “and they will catch them. After that I will send for many hunters, and they will hunt them down on every mountain and hill and from the crevices of the rock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y eyes are on all their ways; they are not hidden from me, nor is their sin concealed from my ey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y of Disast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repay them double for their wickedness and their sin, because they have defiled my land with the lifeless forms of their vile images and have filled my inheritance with their detestable idol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ord, my strength and my fortress,my refuge in time of distress,to you the nations will comefrom the ends of the earth and say,“Our ancestors possessed nothing but false gods,worthless idols that did them no go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o people make their own gods?Yes, but they are not god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fore I will teach them—this time I will teach themmy power and might.Then they will knowthat my name is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word of the Lord came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must not marry and have sons or daughters in this pl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is is what the Lord says about the sons and daughters born in this land and about the women who are their mothers and the men who are their fath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ill die of deadly diseases. They will not be mourned or buried but will be like dung lying on the ground. They will perish by sword and famine, and their dead bodies will become food for the birds and the wild anima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is is what the Lord says: “Do not enter a house where there is a funeral meal; do not go to mourn or show sympathy, because I have withdrawn my blessing, my love and my pity from this people,” declares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oth high and low will die in this land. They will not be buried or mourned, and no one will cut themselves or shave their head for the dea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 one will offer food to comfort those who mourn for the dead—not even for a father or a mother—nor will anyone give them a drink to console them.]]></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2026-06-01T22:38:38Z</dcterms:created>
  <dcterms:modified xsi:type="dcterms:W3CDTF">2026-06-01T22:38:38Z</dcterms:modified>
  <dc:title>Bible.com.au: Jeremiah 16:1-21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