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847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other of seven will grow faintand breathe her last.Her sun will set while it is still day;she will be disgraced and humiliated.I will put the survivors to the swordbefore their enemies,”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as, my mother, that you gave me birth,a man with whom the whole land strives and contends!I have neither lent nor borrowed,yet everyone curses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Surely I will deliver you for a good purpose;surely I will make your enemies plead with youin times of disaster and times of distr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n a man break iron—iron from the north—or bronz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ealth and your treasuresI will give as plunder, without charge,because of all your sinsthroughout your count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enslave you to your enemiesin a land you do not know,for my anger will kindle a firethat will burn agains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you understand;remember me and care for me.Avenge me on my persecutors.You are long-suffering—do not take me away;think of how I suffer reproach for your sa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our words came, I ate them;they were my joy and my heart’s delight,for I bear your name,Lord God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never sat in the company of revelers,never made merry with them;I sat alone because your hand was on meand you had filled me with indign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is my pain unendingand my wound grievous and incurable?You are to me like a deceptive brook,like a spring that fai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Even if Moses and Samuel were to stand before me, my heart would not go out to this people. Send them away from my presence! Let them g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is is what the Lord says:“If you repent, I will restore youthat you may serve me;if you utter worthy, not worthless, words,you will be my spokesman.Let this people turn to you,but you must not tur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make you a wall to this people,a fortified wall of bronze;they will fight against youbut will not overcome you,for I am with youto rescue and save you,”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save you from the hands of the wickedand deliver you from the grasp of the cru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ey ask you, ‘Where shall we go?’ tell them, ‘This is what the Lord says:“ ‘Those destined for death, to death;those for the sword, to the sword;those for starvation, to starvation;those for captivity, to captiv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send four kinds of destroyers against them,” declares the Lord, “the sword to kill and the dogs to drag away and the birds and the wild animals to devour and destro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them abhorrent to all the kingdoms of the earth because of what Manasseh son of Hezekiah king of Judah di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will have pity on you, Jerusalem?Who will mourn for you?Who will stop to ask how you 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rejected me,”declares the Lord.“You keep on backsliding.So I will reach out and destroy you;I am tired of holding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winnow them with a winnowing forkat the city gates of the land.I will bring bereavement and destruction on my people,for they have not changed their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make their widows more numerousthan the sand of the sea.At midday I will bring a destroyeragainst the mothers of their young men;suddenly I will bring down on themanguish and terror.]]></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2026-06-28T17:40:52Z</dcterms:created>
  <dcterms:modified xsi:type="dcterms:W3CDTF">2026-06-28T17:40:52Z</dcterms:modified>
  <dc:title>Bible.com.au: Jeremiah 15:1-21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