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57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who are the hope of Israel,its Savior in times of distress,why are you like a stranger in the land,like a traveler who stays only a nigh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y are you like a man taken by surprise,like a warrior powerless to save?You are among us, Lord,and we bear your name;do not forsake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is what the Lord says about this people:“They greatly love to wander;they do not restrain their feet.So the Lord does not accept them;he will now remember their wickednessand punish them for their si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Lord said to me, “Do not pray for the well-being of this peo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though they fast, I will not listen to their cry; though they offer burnt offerings and grain offerings, I will not accept them. Instead, I will destroy them with the sword, famine and plagu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 said, “Alas, Sovereign Lord! The prophets keep telling them, ‘You will not see the sword or suffer famine. Indeed, I will give you lasting peace in this place.’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Lord said to me, “The prophets are prophesying lies in my name. I have not sent them or appointed them or spoken to them. They are prophesying to you false visions, divinations, idolatries and the delusions of their own min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fore this is what the Lord says about the prophets who are prophesying in my name: I did not send them, yet they are saying, ‘No sword or famine will touch this land.’ Those same prophets will perish by sword and famin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people they are prophesying to will be thrown out into the streets of Jerusalem because of the famine and sword. There will be no one to bury them, their wives, their sons and their daughters. I will pour out on them the calamity they deserv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peak this word to them:“ ‘Let my eyes overflow with tearsnight and day without ceasing;for the Virgin Daughter, my people,has suffered a grievous wound,a crushing blow.]]></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rought, Famine, Sw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I go into the country,I see those slain by the sword;if I go into the city,I see the ravages of famine.Both prophet and priesthave gone to a land they know not.’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ave you rejected Judah completely?Do you despise Zion?Why have you afflicted usso that we cannot be healed?We hoped for peacebut no good has come,for a time of healingbut there is only terro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e acknowledge our wickedness, Lord,and the guilt of our ancestors;we have indeed sinned against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e sake of your name do not despise us;do not dishonor your glorious throne.Remember your covenant with usand do not break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 any of the worthless idols of the nations bring rain?Do the skies themselves send down showers?No, it is you, Lord our God.Therefore our hope is in you,for you are the one who does all thi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word of the Lord that came to Jeremiah concerning the drough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udah mourns,her cities languish;they wail for the land,and a cry goes up from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nobles send their servants for water;they go to the cisternsbut find no water.They return with their jars unfilled;dismayed and despairing,they cover their hea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ground is crackedbecause there is no rain in the land;the farmers are dismayedand cover their hea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ven the doe in the fielddeserts her newborn fawnbecause there is no gra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ild donkeys stand on the barren heightsand pant like jackals;their eyes failfor lack of fo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though our sins testify against us,do something, Lord, for the sake of your name.For we have often rebelled;we have sinned against you.]]></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2026-06-09T23:58:23Z</dcterms:created>
  <dcterms:modified xsi:type="dcterms:W3CDTF">2026-06-09T23:58:23Z</dcterms:modified>
  <dc:title>Bible.com.au: Jeremiah 14:1-22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