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545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3: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Linen Bel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what the Lord said to me: “Go and buy a linen belt and put it around your waist, but do not let it touch wat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I bought a belt, as the Lord directed, and put it around my wai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word of the Lord came to me a second ti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ake the belt you bought and are wearing around your waist, and go now to Perath and hide it there in a crevice in the rock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I went and hid it at Perath, as the Lord told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any days later the Lord said to me, “Go now to Perath and get the belt I told you to hide the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I went to Perath and dug up the belt and took it from the place where I had hidden it, but now it was ruined and completely useles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word of the Lord came to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is what the Lord says: ‘In the same way I will ruin the pride of Judah and the great pride of Jerusal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se wicked people, who refuse to listen to my words, who follow the stubbornness of their hearts and go after other gods to serve and worship them, will be like this belt—completely usel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as a belt is bound around the waist, so I bound all the people of Israel and all the people of Judah to me,’ declares the Lord, ‘to be my people for my renown and praise and honor. But they have not listened.’Wineski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ay to them: ‘This is what the Lord, the God of Israel, says: Every wineskin should be filled with wine.’ And if they say to you, ‘Don’t we know that every wineskin should be filled with wi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ell them, ‘This is what the Lord says: I am going to fill with drunkenness all who live in this land, including the kings who sit on David’s throne, the priests, the prophets and all those living in Jerusal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smash them one against the other, parents and children alike, declares the Lord. I will allow no pity or mercy or compassion to keep me from destroying them.’ ”Threat of Captiv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ar and pay attention,do not be arrogant,for the Lord has spok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ive glory to the Lord your Godbefore he brings the darkness,before your feet stumbleon the darkening hills.You hope for light,but he will turn it to utter darknessand change it to deep glo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you do not listen,I will weep in secretbecause of your pride;my eyes will weep bitterly,overflowing with tears,because the Lord’s flock will be taken capti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ay to the king and to the queen mother,“Come down from your thrones,for your glorious crownswill fall from your hea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cities in the Negev will be shut up,and there will be no one to open them.All Judah will be carried into exile,carried completely aw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Look up and seethose who are coming from the north.Where is the flock that was entrusted to you,the sheep of which you boast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at will you say when the Lord sets over youthose you cultivated as your special allies?Will not pain grip youlike that of a woman in labo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f you ask yourself,“Why has this happened to me?”—it is because of your many sinsthat your skirts have been torn offand your body mistreat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Can an Ethiopian change his skinor a leopard its spots?Neither can you do goodwho are accustomed to doing evi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will scatter you like chaffdriven by the desert wi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is is your lot,the portion I have decreed for you,” declares the Lord,“because you have forgotten meand trusted in false god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will pull up your skirts over your facethat your shame may be se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ur adulteries and lustful neighings,your shameless prostitution!I have seen your detestable actson the hills and in the fields.Woe to you, Jerusalem!How long will you be uncle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2026-10-01T07:05:11Z</dcterms:created>
  <dcterms:modified xsi:type="dcterms:W3CDTF">2026-10-01T07:05:11Z</dcterms:modified>
  <dc:title>Bible.com.au: Jeremiah 13:1-27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