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y inheritance has become to melike a lion in the forest.She roars at me;therefore I hate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s not my inheritance become to melike a speckled bird of preythat other birds of prey surround and attack?Go and gather all the wild beasts;bring them to devo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shepherds will ruin my vineyardand trample down my field;they will turn my pleasant fieldinto a desolate wastel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will be made a wasteland,parched and desolate before me;the whole land will be laid wastebecause there is no one who car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ver all the barren heights in the desertdestroyers will swarm,for the sword of the Lord will devourfrom one end of the land to the other;no one will be sa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will sow wheat but reap thorns;they will wear themselves out but gain nothing.They will bear the shame of their harvestbecause of the Lord’s fierce ang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Lord says: “As for all my wicked neighbors who seize the inheritance I gave my people Israel, I will uproot them from their lands and I will uproot the people of Judah from among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after I uproot them, I will again have compassion and will bring each of them back to their own inheritance and their own count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they learn well the ways of my people and swear by my name, saying, ‘As surely as the Lord lives’—even as they once taught my people to swear by Baal—then they will be established among my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any nation does not listen, I will completely uproot and destroy it,” declares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s Complai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are always righteous, Lord,when I bring a case before you.Yet I would speak with you about your justice:Why does the way of the wicked prosper?Why do all the faithless live at 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have planted them, and they have taken root;they grow and bear fruit.You are always on their lipsbut far from their hear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t you know me, Lord;you see me and test my thoughts about you.Drag them off like sheep to be butchered!Set them apart for the day of slaugh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long will the land lie parchedand the grass in every field be withered?Because those who live in it are wicked,the animals and birds have perished.Moreover, the people are saying,“He will not see what happens to us.”God’s Answ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you have raced with men on footand they have worn you out,how can you compete with horses?If you stumble in safe country,how will you manage in the thickets by the Jor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r relatives, members of your own family—even they have betrayed you;they have raised a loud cry against you.Do not trust them,though they speak well of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forsake my house,abandon my inheritance;I will give the one I loveinto the hands of her enemies.]]></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2026-06-15T08:22:12Z</dcterms:created>
  <dcterms:modified xsi:type="dcterms:W3CDTF">2026-06-15T08:22:12Z</dcterms:modified>
  <dc:title>Bible.com.au: Jeremiah 12:1-17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