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63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y did not listen or pay attention; instead, they followed the stubbornness of their evil hearts. So I brought on them all the curses of the covenant I had commanded them to follow but that they did not keep.’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to me, “There is a conspiracy among the people of Judah and those who live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have returned to the sins of their ancestors, who refused to listen to my words. They have followed other gods to serve them. Both Israel and Judah have broken the covenant I made with their ancest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is is what the Lord says: ‘I will bring on them a disaster they cannot escape. Although they cry out to me, I will not listen 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owns of Judah and the people of Jerusalem will go and cry out to the gods to whom they burn incense, but they will not help them at all when disaster strik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Judah, have as many gods as you have towns; and the altars you have set up to burn incense to that shameful god Baal are as many as the streets of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pray for this people or offer any plea or petition for them, because I will not listen when they call to me in the time of their distr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is my beloved doing in my templeas she, with many others, works out her evil schemes?Can consecrated meat avert your punishment?When you engage in your wickedness,then you rejo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called you a thriving olive treewith fruit beautiful in form.But with the roar of a mighty stormhe will set it on fire,and its branches will be bro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Almighty, who planted you, has decreed disaster for you, because the people of both Israel and Judah have done evil and aroused my anger by burning incense to Baal.Plot Against Jerem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venant Is Brok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the Lord revealed their plot to me, I knew it, for at that time he showed me what they were do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had been like a gentle lamb led to the slaughter; I did not realize that they had plotted against me, saying,“Let us destroy the tree and its fruit;let us cut him off from the land of the living,that his name be remembered no m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Lord Almighty, who judge righteouslyand test the heart and mind,let me see your vengeance on them,for to you I have committed my ca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this is what the Lord says about the people of Anathoth who are threatening to kill you, saying, “Do not prophesy in the name of the Lord or you will die by our han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is is what the Lord Almighty says: “I will punish them. Their young men will die by the sword, their sons and daughters by fami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t even a remnant will be left to them, because I will bring disaster on the people of Anathoth in the year of their punishm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sten to the terms of this covenant and tell them to the people of Judah and to those who live in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them that this is what the Lord, the God of Israel, says: ‘Cursed is the one who does not obey the terms of this cove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terms I commanded your ancestors when I brought them out of Egypt, out of the iron-smelting furnace.’ I said, ‘Obey me and do everything I command you, and you will be my people, and I will be you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will fulfill the oath I swore to your ancestors, to give them a land flowing with milk and honey’—the land you possess today.”I answered, “Amen,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to me, “Proclaim all these words in the towns of Judah and in the streets of Jerusalem: ‘Listen to the terms of this covenant and follow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 time I brought your ancestors up from Egypt until today, I warned them again and again, saying, “Obey me.”]]></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2026-06-25T17:55:19Z</dcterms:created>
  <dcterms:modified xsi:type="dcterms:W3CDTF">2026-06-25T17:55:19Z</dcterms:modified>
  <dc:title>Bible.com.au: Jeremiah 11:1-23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