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12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reached out his hand and touched my mouth and said to me, “I have put my words in your m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today I appoint you over nations and kingdoms to uproot and tear down, to destroy and overthrow, to build and to pl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 of the Lord came to me: “What do you see, Jeremiah?”“I see the branch of an almond tree,” I repl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e, “You have seen correctly, for I am watching to see that my word is fulfi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ord of the Lord came to me again: “What do you see?”“I see a pot that is boiling,” I answered. “It is tilting toward us from the n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to me, “From the north disaster will be poured out on all who live in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about to summon all the peoples of the northern kingdoms,” declares the Lord.“Their kings will come and set up their thronesin the entrance of the gates of Jerusalem;they will come against all her surrounding wallsand against all the town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pronounce my judgments on my peoplebecause of their wickedness in forsaking me,in burning incense to other godsand in worshiping what their hands have ma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et yourself ready! Stand up and say to them whatever I command you. Do not be terrified by them, or I will terrify you befor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I have made you a fortified city, an iron pillar and a bronze wall to stand against the whole land—against the kings of Judah, its officials, its priests and the people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Jeremiah son of Hilkiah, one of the priests at Anathoth in the territory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fight against you but will not overcome you, for I am with you and will rescue you,” declares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rd of the Lord came to him in the thirteenth year of the reign of Josiah son of Amon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rough the reign of Jehoiakim son of Josiah king of Judah, down to the fifth month of the eleventh year of Zedekiah son of Josiah king of Judah, when the people of Jerusalem went into exile.The Call of Jerem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rd of the Lord came 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I formed you in the womb I knew you,before you were born I set you apart;I appointed you as a prophet 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as, Sovereign Lord,” I said, “I do not know how to speak; I am too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to me, “Do not say, ‘I am too young.’ You must go to everyone I send you to and say whatever I comman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afraid of them, for I am with you and will rescue you,” declares the Lord.]]></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2026-06-12T20:25:12Z</dcterms:created>
  <dcterms:modified xsi:type="dcterms:W3CDTF">2026-06-12T20:25:12Z</dcterms:modified>
  <dc:title>Bible.com.au: Jeremiah 1:1-19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