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744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day the trees went out to anoint a king for themselves. They said to the olive tree, ‘Be our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olive tree answered, ‘Should I give up my oil, by which both gods and humans are honored, to hold sway over the tre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xt, the trees said to the fig tree, ‘Come and be our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fig tree replied, ‘Should I give up my fruit, so good and sweet, to hold sway over the tr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trees said to the vine, ‘Come and be our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vine answered, ‘Should I give up my wine, which cheers both gods and humans, to hold sway over the tr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inally all the trees said to the thornbush, ‘Come and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hornbush said to the trees, ‘If you really want to anoint me king over you, come and take refuge in my shade; but if not, then let fire come out of the thornbush and consume the cedars of Leban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ve you acted honorably and in good faith by making Abimelek king? Have you been fair to Jerub-Baal and his family? Have you treated him as he deser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that my father fought for you and risked his life to rescue you from the hand of Midi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imel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oday you have revolted against my father’s family. You have murdered his seventy sons on a single stone and have made Abimelek, the son of his female slave, king over the citizens of Shechem because he is related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ave you acted honorably and in good faith toward Jerub-Baal and his family today? If you have, may Abimelek be your joy, and may you be his, to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have not, let fire come out from Abimelek and consume you, the citizens of Shechem and Beth Millo, and let fire come out from you, the citizens of Shechem and Beth Millo, and consume Abimele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otham fled, escaping to Beer, and he lived there because he was afraid of his brother Abimele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Abimelek had governed Israel three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stirred up animosity between Abimelek and the citizens of Shechem so that they acted treacherously against Abimele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did this in order that the crime against Jerub-Baal’s seventy sons, the shedding of their blood, might be avenged on their brother Abimelek and on the citizens of Shechem, who had helped him murder his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opposition to him these citizens of Shechem set men on the hilltops to ambush and rob everyone who passed by, and this was reported to Abimele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Gaal son of Ebed moved with his clan into Shechem, and its citizens put their confidence i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y had gone out into the fields and gathered the grapes and trodden them, they held a festival in the temple of their god. While they were eating and drinking, they cursed Abimele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imelek son of Jerub-Baal went to his mother’s brothers in Shechem and said to them and to all his mother’s cl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Gaal son of Ebed said, “Who is Abimelek, and why should we Shechemites be subject to him? Isn’t he Jerub-Baal’s son, and isn’t Zebul his deputy? Serve the family of Hamor, Shechem’s father! Why should we serve Abimele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only this people were under my command! Then I would get rid of him. I would say to Abimelek, ‘Call out your whole army!’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Zebul the governor of the city heard what Gaal son of Ebed said, he was very ang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nder cover he sent messengers to Abimelek, saying, “Gaal son of Ebed and his clan have come to Shechem and are stirring up the city against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n, during the night you and your men should come and lie in wait in the fiel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morning at sunrise, advance against the city. When Gaal and his men come out against you, seize the opportunity to attack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Abimelek and all his troops set out by night and took up concealed positions near Shechem in four compan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Gaal son of Ebed had gone out and was standing at the entrance of the city gate just as Abimelek and his troops came out from their hiding pl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Gaal saw them, he said to Zebul, “Look, people are coming down from the tops of the mountains!”Zebul replied, “You mistake the shadows of the mountains for 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Gaal spoke up again: “Look, people are coming down from the central hill, and a company is coming from the direction of the diviners’ tr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k all the citizens of Shechem, ‘Which is better for you: to have all seventy of Jerub-Baal’s sons rule over you, or just one man?’ Remember, I am your flesh and blo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Zebul said to him, “Where is your big talk now, you who said, ‘Who is Abimelek that we should be subject to him?’ Aren’t these the men you ridiculed? Go out and fight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Gaal led out the citizens of Shechem and fought Abimele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bimelek chased him all the way to the entrance of the gate, and many were killed as they fl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Abimelek stayed in Arumah, and Zebul drove Gaal and his clan out of Shec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ext day the people of Shechem went out to the fields, and this was reported to Abimele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he took his men, divided them into three companies and set an ambush in the fields. When he saw the people coming out of the city, he rose to attack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bimelek and the companies with him rushed forward to a position at the entrance of the city gate. Then two companies attacked those in the fields and struck them dow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at day Abimelek pressed his attack against the city until he had captured it and killed its people. Then he destroyed the city and scattered salt over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 hearing this, the citizens in the tower of Shechem went into the stronghold of the temple of El-Beri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Abimelek heard that they had assembl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brothers repeated all this to the citizens of Shechem, they were inclined to follow Abimelek, for they said, “He is related to 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and all his men went up Mount Zalmon. He took an ax and cut off some branches, which he lifted to his shoulders. He ordered the men with him, “Quick! Do what you have seen me d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all the men cut branches and followed Abimelek. They piled them against the stronghold and set it on fire with the people still inside. So all the people in the tower of Shechem, about a thousand men and women, also di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ext Abimelek went to Thebez and besieged it and captured 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nside the city, however, was a strong tower, to which all the men and women—all the people of the city—had fled. They had locked themselves in and climbed up on the tower roof.]]></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bimelek went to the tower and attacked it. But as he approached the entrance to the tower to set it on fi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 woman dropped an upper millstone on his head and cracked his skul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urriedly he called to his armor-bearer, “Draw your sword and kill me, so that they can’t say, ‘A woman killed him.’ ” So his servant ran him through, and he di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e Israelites saw that Abimelek was dead, they went ho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us God repaid the wickedness that Abimelek had done to his father by murdering his seventy brother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od also made the people of Shechem pay for all their wickedness. The curse of Jotham son of Jerub-Baal came on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gave him seventy shekels of silver from the temple of Baal-Berith, and Abimelek used it to hire reckless scoundrels, who became his follower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ent to his father’s home in Ophrah and on one stone murdered his seventy brothers, the sons of Jerub-Baal. But Jotham, the youngest son of Jerub-Baal, escaped by hi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the citizens of Shechem and Beth Millo gathered beside the great tree at the pillar in Shechem to crown Abimelek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otham was told about this, he climbed up on the top of Mount Gerizim and shouted to them, “Listen to me, citizens of Shechem, so that God may listen to you.]]></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2026-06-29T18:36:57Z</dcterms:created>
  <dcterms:modified xsi:type="dcterms:W3CDTF">2026-06-29T18:36:57Z</dcterms:modified>
  <dc:title>Bible.com.au: Judges 9:1-57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