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presProps" Target="presProps.xml"/>
  <Relationship Id="rId8" Type="http://schemas.openxmlformats.org/officeDocument/2006/relationships/viewProps" Target="viewProps.xml"/>
  <Relationship Id="rId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99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6:3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Joash replied to the hostile crowd around him, “Are you going to plead Baal’s cause? Are you trying to save him? Whoever fights for him shall be put to death by morning! If Baal really is a god, he can defend himself when someone breaks down his alt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because Gideon broke down Baal’s altar, they gave him the name Jerub-Baal that day, saying, “Let Baal contend with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2026-06-13T23:34:10Z</dcterms:created>
  <dcterms:modified xsi:type="dcterms:W3CDTF">2026-06-13T23:34:10Z</dcterms:modified>
  <dc:title>Bible.com.au: Judges 6:31-32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